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6"/>
  </p:sldMasterIdLst>
  <p:notesMasterIdLst>
    <p:notesMasterId r:id="rId43"/>
  </p:notesMasterIdLst>
  <p:handoutMasterIdLst>
    <p:handoutMasterId r:id="rId44"/>
  </p:handoutMasterIdLst>
  <p:sldIdLst>
    <p:sldId id="308" r:id="rId7"/>
    <p:sldId id="352" r:id="rId8"/>
    <p:sldId id="888" r:id="rId9"/>
    <p:sldId id="900" r:id="rId10"/>
    <p:sldId id="262" r:id="rId11"/>
    <p:sldId id="258" r:id="rId12"/>
    <p:sldId id="887" r:id="rId13"/>
    <p:sldId id="11119" r:id="rId14"/>
    <p:sldId id="6761" r:id="rId15"/>
    <p:sldId id="904" r:id="rId16"/>
    <p:sldId id="6752" r:id="rId17"/>
    <p:sldId id="886" r:id="rId18"/>
    <p:sldId id="270" r:id="rId19"/>
    <p:sldId id="6766" r:id="rId20"/>
    <p:sldId id="893" r:id="rId21"/>
    <p:sldId id="272" r:id="rId22"/>
    <p:sldId id="274" r:id="rId23"/>
    <p:sldId id="6769" r:id="rId24"/>
    <p:sldId id="275" r:id="rId25"/>
    <p:sldId id="6770" r:id="rId26"/>
    <p:sldId id="11125" r:id="rId27"/>
    <p:sldId id="894" r:id="rId28"/>
    <p:sldId id="281" r:id="rId29"/>
    <p:sldId id="885" r:id="rId30"/>
    <p:sldId id="283" r:id="rId31"/>
    <p:sldId id="897" r:id="rId32"/>
    <p:sldId id="6765" r:id="rId33"/>
    <p:sldId id="11135" r:id="rId34"/>
    <p:sldId id="11120" r:id="rId35"/>
    <p:sldId id="11131" r:id="rId36"/>
    <p:sldId id="11122" r:id="rId37"/>
    <p:sldId id="6767" r:id="rId38"/>
    <p:sldId id="11129" r:id="rId39"/>
    <p:sldId id="267" r:id="rId40"/>
    <p:sldId id="6762" r:id="rId41"/>
    <p:sldId id="11136" r:id="rId42"/>
  </p:sldIdLst>
  <p:sldSz cx="12192000" cy="6858000"/>
  <p:notesSz cx="6858000" cy="9144000"/>
  <p:embeddedFontLst>
    <p:embeddedFont>
      <p:font typeface="Corbel" panose="020B0503020204020204" pitchFamily="34" charset="0"/>
      <p:regular r:id="rId45"/>
      <p:bold r:id="rId46"/>
      <p:italic r:id="rId47"/>
      <p:boldItalic r:id="rId48"/>
    </p:embeddedFont>
    <p:embeddedFont>
      <p:font typeface="TransportNewLight_gdi" pitchFamily="2" charset="0"/>
      <p:regular r:id="rId49"/>
    </p:embeddedFont>
    <p:embeddedFont>
      <p:font typeface="TransportNewLight_gdi" pitchFamily="2" charset="0"/>
      <p:regular r:id="rId49"/>
    </p:embeddedFont>
    <p:embeddedFont>
      <p:font typeface="TransportNewMedium_gdi" pitchFamily="2" charset="0"/>
      <p:regular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25EC00-839A-29B7-B593-D76BB2401094}" name="Davis, Elizabeth N" initials="ED" userId="S::endavis2@ncdot.gov::47661161-5125-4c50-a3f1-11e1612717c7" providerId="AD"/>
  <p188:author id="{1B86992F-BF7D-2A9E-CBC3-C1D20F237A0B}" name="Zavadil, Laurie A." initials="ZL" userId="S::lzavadil_gftinc.com#ext#@ncconnect.onmicrosoft.com::21418bfa-0999-4d7f-8125-3be917f7a180" providerId="AD"/>
  <p188:author id="{BF5EF673-D406-3103-105C-FD0D944AB813}" name="Chourey, Manish G" initials="MC" userId="S::mgchourey@ncdot.gov::76e766ca-e90f-46c8-9ce2-971cf7857ffa" providerId="AD"/>
  <p188:author id="{273BEADB-BB41-1A66-C464-69FDA9B7F718}" name="Queenland, Angela R" initials="QA" userId="S::arqueenland@ncdot.gov::954b43ae-e5fe-4f7c-b8fe-2a321dff188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9BD06"/>
    <a:srgbClr val="FACB43"/>
    <a:srgbClr val="D8117D"/>
    <a:srgbClr val="66696C"/>
    <a:srgbClr val="C129D2"/>
    <a:srgbClr val="BFBFBF"/>
    <a:srgbClr val="D9D9D9"/>
    <a:srgbClr val="4581BB"/>
    <a:srgbClr val="1D6E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73595" autoAdjust="0"/>
  </p:normalViewPr>
  <p:slideViewPr>
    <p:cSldViewPr snapToGrid="0">
      <p:cViewPr varScale="1">
        <p:scale>
          <a:sx n="52" d="100"/>
          <a:sy n="52" d="100"/>
        </p:scale>
        <p:origin x="1862" y="269"/>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font" Target="fonts/font3.fntdata"/><Relationship Id="rId50" Type="http://schemas.openxmlformats.org/officeDocument/2006/relationships/font" Target="fonts/font6.fntdata"/><Relationship Id="rId55"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1.fntdata"/><Relationship Id="rId53"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5.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ourey, Manish G" userId="S::mgchourey@ncdot.gov::76e766ca-e90f-46c8-9ce2-971cf7857ffa" providerId="AD" clId="Web-{8BC39D01-1745-5D87-1A60-74DECA30B377}"/>
    <pc:docChg chg="modSld">
      <pc:chgData name="Chourey, Manish G" userId="S::mgchourey@ncdot.gov::76e766ca-e90f-46c8-9ce2-971cf7857ffa" providerId="AD" clId="Web-{8BC39D01-1745-5D87-1A60-74DECA30B377}" dt="2026-06-18T11:38:15.926" v="0" actId="20577"/>
      <pc:docMkLst>
        <pc:docMk/>
      </pc:docMkLst>
      <pc:sldChg chg="modSp">
        <pc:chgData name="Chourey, Manish G" userId="S::mgchourey@ncdot.gov::76e766ca-e90f-46c8-9ce2-971cf7857ffa" providerId="AD" clId="Web-{8BC39D01-1745-5D87-1A60-74DECA30B377}" dt="2026-06-18T11:38:15.926" v="0" actId="20577"/>
        <pc:sldMkLst>
          <pc:docMk/>
          <pc:sldMk cId="2012375133" sldId="6761"/>
        </pc:sldMkLst>
        <pc:spChg chg="mod">
          <ac:chgData name="Chourey, Manish G" userId="S::mgchourey@ncdot.gov::76e766ca-e90f-46c8-9ce2-971cf7857ffa" providerId="AD" clId="Web-{8BC39D01-1745-5D87-1A60-74DECA30B377}" dt="2026-06-18T11:38:15.926" v="0" actId="20577"/>
          <ac:spMkLst>
            <pc:docMk/>
            <pc:sldMk cId="2012375133" sldId="6761"/>
            <ac:spMk id="55" creationId="{373ADCD5-FFA6-FF7A-897F-B0426AD12D3B}"/>
          </ac:spMkLst>
        </pc:spChg>
      </pc:sldChg>
    </pc:docChg>
  </pc:docChgLst>
  <pc:docChgLst>
    <pc:chgData name="Davis, Elizabeth N" userId="S::endavis2@ncdot.gov::47661161-5125-4c50-a3f1-11e1612717c7" providerId="AD" clId="Web-{B16E2AAC-0A2A-545C-D13E-C2602F5E5AFB}"/>
    <pc:docChg chg="modSld">
      <pc:chgData name="Davis, Elizabeth N" userId="S::endavis2@ncdot.gov::47661161-5125-4c50-a3f1-11e1612717c7" providerId="AD" clId="Web-{B16E2AAC-0A2A-545C-D13E-C2602F5E5AFB}" dt="2026-06-18T16:43:35.378" v="5" actId="20577"/>
      <pc:docMkLst>
        <pc:docMk/>
      </pc:docMkLst>
      <pc:sldChg chg="modSp">
        <pc:chgData name="Davis, Elizabeth N" userId="S::endavis2@ncdot.gov::47661161-5125-4c50-a3f1-11e1612717c7" providerId="AD" clId="Web-{B16E2AAC-0A2A-545C-D13E-C2602F5E5AFB}" dt="2026-06-18T16:43:35.378" v="5" actId="20577"/>
        <pc:sldMkLst>
          <pc:docMk/>
          <pc:sldMk cId="1627349294" sldId="11136"/>
        </pc:sldMkLst>
        <pc:spChg chg="mod">
          <ac:chgData name="Davis, Elizabeth N" userId="S::endavis2@ncdot.gov::47661161-5125-4c50-a3f1-11e1612717c7" providerId="AD" clId="Web-{B16E2AAC-0A2A-545C-D13E-C2602F5E5AFB}" dt="2026-06-18T16:43:35.378" v="5" actId="20577"/>
          <ac:spMkLst>
            <pc:docMk/>
            <pc:sldMk cId="1627349294" sldId="11136"/>
            <ac:spMk id="4" creationId="{34803022-E01F-5384-9016-B433AB04619B}"/>
          </ac:spMkLst>
        </pc:spChg>
      </pc:sldChg>
    </pc:docChg>
  </pc:docChgLst>
  <pc:docChgLst>
    <pc:chgData name="Osborne (ICF), Meah" userId="5e3a2956-ca65-4bb3-a3b1-56839e666b25" providerId="ADAL" clId="{0BC601EB-8D50-5C3C-B810-202E8E7C4EF7}"/>
    <pc:docChg chg="modSld">
      <pc:chgData name="Osborne (ICF), Meah" userId="5e3a2956-ca65-4bb3-a3b1-56839e666b25" providerId="ADAL" clId="{0BC601EB-8D50-5C3C-B810-202E8E7C4EF7}" dt="2026-06-18T13:58:49.532" v="14" actId="14100"/>
      <pc:docMkLst>
        <pc:docMk/>
      </pc:docMkLst>
      <pc:sldChg chg="addSp delSp modSp mod modAnim">
        <pc:chgData name="Osborne (ICF), Meah" userId="5e3a2956-ca65-4bb3-a3b1-56839e666b25" providerId="ADAL" clId="{0BC601EB-8D50-5C3C-B810-202E8E7C4EF7}" dt="2026-06-18T13:57:38.175" v="2" actId="14100"/>
        <pc:sldMkLst>
          <pc:docMk/>
          <pc:sldMk cId="811941444" sldId="11128"/>
        </pc:sldMkLst>
        <pc:spChg chg="del">
          <ac:chgData name="Osborne (ICF), Meah" userId="5e3a2956-ca65-4bb3-a3b1-56839e666b25" providerId="ADAL" clId="{0BC601EB-8D50-5C3C-B810-202E8E7C4EF7}" dt="2026-06-18T13:57:29.175" v="0"/>
          <ac:spMkLst>
            <pc:docMk/>
            <pc:sldMk cId="811941444" sldId="11128"/>
            <ac:spMk id="7" creationId="{6B3293C0-2BB9-7014-E3DB-1986D0251884}"/>
          </ac:spMkLst>
        </pc:spChg>
        <pc:picChg chg="add mod">
          <ac:chgData name="Osborne (ICF), Meah" userId="5e3a2956-ca65-4bb3-a3b1-56839e666b25" providerId="ADAL" clId="{0BC601EB-8D50-5C3C-B810-202E8E7C4EF7}" dt="2026-06-18T13:57:38.175" v="2" actId="14100"/>
          <ac:picMkLst>
            <pc:docMk/>
            <pc:sldMk cId="811941444" sldId="11128"/>
            <ac:picMk id="4" creationId="{CD61BE83-7405-589A-6617-AB6B32686D17}"/>
          </ac:picMkLst>
        </pc:picChg>
      </pc:sldChg>
      <pc:sldChg chg="addSp delSp modSp mod modAnim">
        <pc:chgData name="Osborne (ICF), Meah" userId="5e3a2956-ca65-4bb3-a3b1-56839e666b25" providerId="ADAL" clId="{0BC601EB-8D50-5C3C-B810-202E8E7C4EF7}" dt="2026-06-18T13:57:57.357" v="5" actId="14100"/>
        <pc:sldMkLst>
          <pc:docMk/>
          <pc:sldMk cId="3504580709" sldId="11137"/>
        </pc:sldMkLst>
        <pc:spChg chg="del">
          <ac:chgData name="Osborne (ICF), Meah" userId="5e3a2956-ca65-4bb3-a3b1-56839e666b25" providerId="ADAL" clId="{0BC601EB-8D50-5C3C-B810-202E8E7C4EF7}" dt="2026-06-18T13:57:51.074" v="3"/>
          <ac:spMkLst>
            <pc:docMk/>
            <pc:sldMk cId="3504580709" sldId="11137"/>
            <ac:spMk id="4" creationId="{88D9A972-E408-5BE2-6583-FED3B175A9DE}"/>
          </ac:spMkLst>
        </pc:spChg>
        <pc:picChg chg="add mod">
          <ac:chgData name="Osborne (ICF), Meah" userId="5e3a2956-ca65-4bb3-a3b1-56839e666b25" providerId="ADAL" clId="{0BC601EB-8D50-5C3C-B810-202E8E7C4EF7}" dt="2026-06-18T13:57:57.357" v="5" actId="14100"/>
          <ac:picMkLst>
            <pc:docMk/>
            <pc:sldMk cId="3504580709" sldId="11137"/>
            <ac:picMk id="5" creationId="{7ADA03D1-BC1A-0FA8-E2E8-2BB318ED3C69}"/>
          </ac:picMkLst>
        </pc:picChg>
      </pc:sldChg>
      <pc:sldChg chg="addSp delSp modSp mod modAnim">
        <pc:chgData name="Osborne (ICF), Meah" userId="5e3a2956-ca65-4bb3-a3b1-56839e666b25" providerId="ADAL" clId="{0BC601EB-8D50-5C3C-B810-202E8E7C4EF7}" dt="2026-06-18T13:58:10.733" v="8" actId="14100"/>
        <pc:sldMkLst>
          <pc:docMk/>
          <pc:sldMk cId="165781851" sldId="11138"/>
        </pc:sldMkLst>
        <pc:spChg chg="del">
          <ac:chgData name="Osborne (ICF), Meah" userId="5e3a2956-ca65-4bb3-a3b1-56839e666b25" providerId="ADAL" clId="{0BC601EB-8D50-5C3C-B810-202E8E7C4EF7}" dt="2026-06-18T13:58:04.218" v="6"/>
          <ac:spMkLst>
            <pc:docMk/>
            <pc:sldMk cId="165781851" sldId="11138"/>
            <ac:spMk id="4" creationId="{88D9A972-E408-5BE2-6583-FED3B175A9DE}"/>
          </ac:spMkLst>
        </pc:spChg>
        <pc:picChg chg="add mod">
          <ac:chgData name="Osborne (ICF), Meah" userId="5e3a2956-ca65-4bb3-a3b1-56839e666b25" providerId="ADAL" clId="{0BC601EB-8D50-5C3C-B810-202E8E7C4EF7}" dt="2026-06-18T13:58:10.733" v="8" actId="14100"/>
          <ac:picMkLst>
            <pc:docMk/>
            <pc:sldMk cId="165781851" sldId="11138"/>
            <ac:picMk id="5" creationId="{86D38C86-AA11-DFF4-C657-8EBBC18995EF}"/>
          </ac:picMkLst>
        </pc:picChg>
      </pc:sldChg>
      <pc:sldChg chg="addSp delSp modSp mod modAnim">
        <pc:chgData name="Osborne (ICF), Meah" userId="5e3a2956-ca65-4bb3-a3b1-56839e666b25" providerId="ADAL" clId="{0BC601EB-8D50-5C3C-B810-202E8E7C4EF7}" dt="2026-06-18T13:58:37.671" v="11" actId="14100"/>
        <pc:sldMkLst>
          <pc:docMk/>
          <pc:sldMk cId="3288649499" sldId="11139"/>
        </pc:sldMkLst>
        <pc:spChg chg="del">
          <ac:chgData name="Osborne (ICF), Meah" userId="5e3a2956-ca65-4bb3-a3b1-56839e666b25" providerId="ADAL" clId="{0BC601EB-8D50-5C3C-B810-202E8E7C4EF7}" dt="2026-06-18T13:58:31.961" v="9"/>
          <ac:spMkLst>
            <pc:docMk/>
            <pc:sldMk cId="3288649499" sldId="11139"/>
            <ac:spMk id="4" creationId="{88D9A972-E408-5BE2-6583-FED3B175A9DE}"/>
          </ac:spMkLst>
        </pc:spChg>
        <pc:picChg chg="add mod">
          <ac:chgData name="Osborne (ICF), Meah" userId="5e3a2956-ca65-4bb3-a3b1-56839e666b25" providerId="ADAL" clId="{0BC601EB-8D50-5C3C-B810-202E8E7C4EF7}" dt="2026-06-18T13:58:37.671" v="11" actId="14100"/>
          <ac:picMkLst>
            <pc:docMk/>
            <pc:sldMk cId="3288649499" sldId="11139"/>
            <ac:picMk id="5" creationId="{6CDCD0AC-8448-46F5-56C4-3CE68DED2BAC}"/>
          </ac:picMkLst>
        </pc:picChg>
      </pc:sldChg>
      <pc:sldChg chg="addSp delSp modSp mod modAnim">
        <pc:chgData name="Osborne (ICF), Meah" userId="5e3a2956-ca65-4bb3-a3b1-56839e666b25" providerId="ADAL" clId="{0BC601EB-8D50-5C3C-B810-202E8E7C4EF7}" dt="2026-06-18T13:58:49.532" v="14" actId="14100"/>
        <pc:sldMkLst>
          <pc:docMk/>
          <pc:sldMk cId="1453354203" sldId="11140"/>
        </pc:sldMkLst>
        <pc:spChg chg="del">
          <ac:chgData name="Osborne (ICF), Meah" userId="5e3a2956-ca65-4bb3-a3b1-56839e666b25" providerId="ADAL" clId="{0BC601EB-8D50-5C3C-B810-202E8E7C4EF7}" dt="2026-06-18T13:58:43.153" v="12"/>
          <ac:spMkLst>
            <pc:docMk/>
            <pc:sldMk cId="1453354203" sldId="11140"/>
            <ac:spMk id="4" creationId="{88D9A972-E408-5BE2-6583-FED3B175A9DE}"/>
          </ac:spMkLst>
        </pc:spChg>
        <pc:picChg chg="add mod">
          <ac:chgData name="Osborne (ICF), Meah" userId="5e3a2956-ca65-4bb3-a3b1-56839e666b25" providerId="ADAL" clId="{0BC601EB-8D50-5C3C-B810-202E8E7C4EF7}" dt="2026-06-18T13:58:49.532" v="14" actId="14100"/>
          <ac:picMkLst>
            <pc:docMk/>
            <pc:sldMk cId="1453354203" sldId="11140"/>
            <ac:picMk id="5" creationId="{B2715692-9FBB-E0BD-3163-1F81C5DFF858}"/>
          </ac:picMkLst>
        </pc:picChg>
      </pc:sldChg>
    </pc:docChg>
  </pc:docChgLst>
  <pc:docChgLst>
    <pc:chgData name="Davis, Elizabeth N" userId="S::endavis2@ncdot.gov::47661161-5125-4c50-a3f1-11e1612717c7" providerId="AD" clId="Web-{C45390BC-0E67-CC6D-3526-600786C998FD}"/>
    <pc:docChg chg="modSld">
      <pc:chgData name="Davis, Elizabeth N" userId="S::endavis2@ncdot.gov::47661161-5125-4c50-a3f1-11e1612717c7" providerId="AD" clId="Web-{C45390BC-0E67-CC6D-3526-600786C998FD}" dt="2026-06-18T17:06:05.208" v="78" actId="20577"/>
      <pc:docMkLst>
        <pc:docMk/>
      </pc:docMkLst>
      <pc:sldChg chg="modSp">
        <pc:chgData name="Davis, Elizabeth N" userId="S::endavis2@ncdot.gov::47661161-5125-4c50-a3f1-11e1612717c7" providerId="AD" clId="Web-{C45390BC-0E67-CC6D-3526-600786C998FD}" dt="2026-06-18T17:06:05.208" v="78" actId="20577"/>
        <pc:sldMkLst>
          <pc:docMk/>
          <pc:sldMk cId="3564009322" sldId="352"/>
        </pc:sldMkLst>
        <pc:spChg chg="mod">
          <ac:chgData name="Davis, Elizabeth N" userId="S::endavis2@ncdot.gov::47661161-5125-4c50-a3f1-11e1612717c7" providerId="AD" clId="Web-{C45390BC-0E67-CC6D-3526-600786C998FD}" dt="2026-06-18T17:06:05.208" v="78" actId="20577"/>
          <ac:spMkLst>
            <pc:docMk/>
            <pc:sldMk cId="3564009322" sldId="352"/>
            <ac:spMk id="6" creationId="{F0C84D3C-1123-B8B3-D91F-8467755EE963}"/>
          </ac:spMkLst>
        </pc:spChg>
      </pc:sldChg>
    </pc:docChg>
  </pc:docChgLst>
  <pc:docChgLst>
    <pc:chgData name="Chourey, Manish G" userId="76e766ca-e90f-46c8-9ce2-971cf7857ffa" providerId="ADAL" clId="{85B979F5-10A9-4A87-97A2-2152B8842E50}"/>
    <pc:docChg chg="undo custSel addSld delSld modSld sldOrd">
      <pc:chgData name="Chourey, Manish G" userId="76e766ca-e90f-46c8-9ce2-971cf7857ffa" providerId="ADAL" clId="{85B979F5-10A9-4A87-97A2-2152B8842E50}" dt="2026-06-15T03:37:38.254" v="276" actId="47"/>
      <pc:docMkLst>
        <pc:docMk/>
      </pc:docMkLst>
      <pc:sldChg chg="addSp modSp">
        <pc:chgData name="Chourey, Manish G" userId="76e766ca-e90f-46c8-9ce2-971cf7857ffa" providerId="ADAL" clId="{85B979F5-10A9-4A87-97A2-2152B8842E50}" dt="2026-06-15T01:43:09.740" v="63"/>
        <pc:sldMkLst>
          <pc:docMk/>
          <pc:sldMk cId="0" sldId="258"/>
        </pc:sldMkLst>
        <pc:spChg chg="add mod">
          <ac:chgData name="Chourey, Manish G" userId="76e766ca-e90f-46c8-9ce2-971cf7857ffa" providerId="ADAL" clId="{85B979F5-10A9-4A87-97A2-2152B8842E50}" dt="2026-06-15T01:43:09.740" v="63"/>
          <ac:spMkLst>
            <pc:docMk/>
            <pc:sldMk cId="0" sldId="258"/>
            <ac:spMk id="3" creationId="{79E4495A-CD75-2304-2A71-279CF0CBBDEF}"/>
          </ac:spMkLst>
        </pc:spChg>
      </pc:sldChg>
      <pc:sldChg chg="addSp modSp mod modCm">
        <pc:chgData name="Chourey, Manish G" userId="76e766ca-e90f-46c8-9ce2-971cf7857ffa" providerId="ADAL" clId="{85B979F5-10A9-4A87-97A2-2152B8842E50}" dt="2026-06-15T01:43:05.534" v="62"/>
        <pc:sldMkLst>
          <pc:docMk/>
          <pc:sldMk cId="0" sldId="262"/>
        </pc:sldMkLst>
        <pc:spChg chg="add mod">
          <ac:chgData name="Chourey, Manish G" userId="76e766ca-e90f-46c8-9ce2-971cf7857ffa" providerId="ADAL" clId="{85B979F5-10A9-4A87-97A2-2152B8842E50}" dt="2026-06-15T01:43:05.534" v="62"/>
          <ac:spMkLst>
            <pc:docMk/>
            <pc:sldMk cId="0" sldId="262"/>
            <ac:spMk id="3" creationId="{D6E0A519-A7CD-C3F3-8823-713C5872573B}"/>
          </ac:spMkLst>
        </pc:spChg>
        <pc:spChg chg="mod">
          <ac:chgData name="Chourey, Manish G" userId="76e766ca-e90f-46c8-9ce2-971cf7857ffa" providerId="ADAL" clId="{85B979F5-10A9-4A87-97A2-2152B8842E50}" dt="2026-06-15T01:28:12.300" v="33" actId="20577"/>
          <ac:spMkLst>
            <pc:docMk/>
            <pc:sldMk cId="0" sldId="262"/>
            <ac:spMk id="4" creationId="{27C8AD90-7365-4631-8B01-5B13440D7DE7}"/>
          </ac:spMkLst>
        </pc:spChg>
        <pc:extLst>
          <p:ext xmlns:p="http://schemas.openxmlformats.org/presentationml/2006/main" uri="{D6D511B9-2390-475A-947B-AFAB55BFBCF1}">
            <pc226:cmChg xmlns:pc226="http://schemas.microsoft.com/office/powerpoint/2022/06/main/command" chg="mod">
              <pc226:chgData name="Chourey, Manish G" userId="76e766ca-e90f-46c8-9ce2-971cf7857ffa" providerId="ADAL" clId="{85B979F5-10A9-4A87-97A2-2152B8842E50}" dt="2026-06-15T01:28:12.300" v="33" actId="20577"/>
              <pc2:cmMkLst xmlns:pc2="http://schemas.microsoft.com/office/powerpoint/2019/9/main/command">
                <pc:docMk/>
                <pc:sldMk cId="0" sldId="262"/>
                <pc2:cmMk id="{CC2BBF47-3010-4C03-9B85-1BFA25EC030A}"/>
              </pc2:cmMkLst>
            </pc226:cmChg>
            <pc226:cmChg xmlns:pc226="http://schemas.microsoft.com/office/powerpoint/2022/06/main/command" chg="mod">
              <pc226:chgData name="Chourey, Manish G" userId="76e766ca-e90f-46c8-9ce2-971cf7857ffa" providerId="ADAL" clId="{85B979F5-10A9-4A87-97A2-2152B8842E50}" dt="2026-06-15T01:28:12.300" v="33" actId="20577"/>
              <pc2:cmMkLst xmlns:pc2="http://schemas.microsoft.com/office/powerpoint/2019/9/main/command">
                <pc:docMk/>
                <pc:sldMk cId="0" sldId="262"/>
                <pc2:cmMk id="{2BC42AB1-4AA9-4294-B0D3-9B2DD520B3BD}"/>
              </pc2:cmMkLst>
            </pc226:cmChg>
          </p:ext>
        </pc:extLst>
      </pc:sldChg>
      <pc:sldChg chg="addSp modSp mod">
        <pc:chgData name="Chourey, Manish G" userId="76e766ca-e90f-46c8-9ce2-971cf7857ffa" providerId="ADAL" clId="{85B979F5-10A9-4A87-97A2-2152B8842E50}" dt="2026-06-15T01:45:19.866" v="88"/>
        <pc:sldMkLst>
          <pc:docMk/>
          <pc:sldMk cId="0" sldId="267"/>
        </pc:sldMkLst>
        <pc:spChg chg="add mod">
          <ac:chgData name="Chourey, Manish G" userId="76e766ca-e90f-46c8-9ce2-971cf7857ffa" providerId="ADAL" clId="{85B979F5-10A9-4A87-97A2-2152B8842E50}" dt="2026-06-15T01:45:19.866" v="88"/>
          <ac:spMkLst>
            <pc:docMk/>
            <pc:sldMk cId="0" sldId="267"/>
            <ac:spMk id="3" creationId="{ED18DD77-C9D9-6893-E501-F9A701E30F5B}"/>
          </ac:spMkLst>
        </pc:spChg>
        <pc:spChg chg="mod">
          <ac:chgData name="Chourey, Manish G" userId="76e766ca-e90f-46c8-9ce2-971cf7857ffa" providerId="ADAL" clId="{85B979F5-10A9-4A87-97A2-2152B8842E50}" dt="2026-06-15T01:23:12.195" v="4" actId="14100"/>
          <ac:spMkLst>
            <pc:docMk/>
            <pc:sldMk cId="0" sldId="267"/>
            <ac:spMk id="4" creationId="{6CEAB2D9-A50F-4E79-9433-9CAE4EC066A4}"/>
          </ac:spMkLst>
        </pc:spChg>
      </pc:sldChg>
      <pc:sldChg chg="addSp modSp">
        <pc:chgData name="Chourey, Manish G" userId="76e766ca-e90f-46c8-9ce2-971cf7857ffa" providerId="ADAL" clId="{85B979F5-10A9-4A87-97A2-2152B8842E50}" dt="2026-06-15T01:43:41.193" v="68"/>
        <pc:sldMkLst>
          <pc:docMk/>
          <pc:sldMk cId="0" sldId="270"/>
        </pc:sldMkLst>
        <pc:spChg chg="add mod">
          <ac:chgData name="Chourey, Manish G" userId="76e766ca-e90f-46c8-9ce2-971cf7857ffa" providerId="ADAL" clId="{85B979F5-10A9-4A87-97A2-2152B8842E50}" dt="2026-06-15T01:43:41.193" v="68"/>
          <ac:spMkLst>
            <pc:docMk/>
            <pc:sldMk cId="0" sldId="270"/>
            <ac:spMk id="3" creationId="{585AB1E7-7F18-FD28-D983-25F6BE2603A8}"/>
          </ac:spMkLst>
        </pc:spChg>
      </pc:sldChg>
      <pc:sldChg chg="addSp modSp">
        <pc:chgData name="Chourey, Manish G" userId="76e766ca-e90f-46c8-9ce2-971cf7857ffa" providerId="ADAL" clId="{85B979F5-10A9-4A87-97A2-2152B8842E50}" dt="2026-06-15T01:43:51.849" v="70"/>
        <pc:sldMkLst>
          <pc:docMk/>
          <pc:sldMk cId="0" sldId="272"/>
        </pc:sldMkLst>
        <pc:spChg chg="add mod">
          <ac:chgData name="Chourey, Manish G" userId="76e766ca-e90f-46c8-9ce2-971cf7857ffa" providerId="ADAL" clId="{85B979F5-10A9-4A87-97A2-2152B8842E50}" dt="2026-06-15T01:43:51.849" v="70"/>
          <ac:spMkLst>
            <pc:docMk/>
            <pc:sldMk cId="0" sldId="272"/>
            <ac:spMk id="3" creationId="{8A0371F3-213E-7012-6F98-89903A04F70A}"/>
          </ac:spMkLst>
        </pc:spChg>
      </pc:sldChg>
      <pc:sldChg chg="addSp modSp">
        <pc:chgData name="Chourey, Manish G" userId="76e766ca-e90f-46c8-9ce2-971cf7857ffa" providerId="ADAL" clId="{85B979F5-10A9-4A87-97A2-2152B8842E50}" dt="2026-06-15T01:44:05.331" v="73"/>
        <pc:sldMkLst>
          <pc:docMk/>
          <pc:sldMk cId="0" sldId="274"/>
        </pc:sldMkLst>
        <pc:spChg chg="add mod">
          <ac:chgData name="Chourey, Manish G" userId="76e766ca-e90f-46c8-9ce2-971cf7857ffa" providerId="ADAL" clId="{85B979F5-10A9-4A87-97A2-2152B8842E50}" dt="2026-06-15T01:44:05.331" v="73"/>
          <ac:spMkLst>
            <pc:docMk/>
            <pc:sldMk cId="0" sldId="274"/>
            <ac:spMk id="3" creationId="{08C22D0E-4C0D-96A2-C334-D9A1C1C6A820}"/>
          </ac:spMkLst>
        </pc:spChg>
      </pc:sldChg>
      <pc:sldChg chg="addSp modSp mod">
        <pc:chgData name="Chourey, Manish G" userId="76e766ca-e90f-46c8-9ce2-971cf7857ffa" providerId="ADAL" clId="{85B979F5-10A9-4A87-97A2-2152B8842E50}" dt="2026-06-15T03:13:47.277" v="172"/>
        <pc:sldMkLst>
          <pc:docMk/>
          <pc:sldMk cId="0" sldId="275"/>
        </pc:sldMkLst>
        <pc:spChg chg="add mod">
          <ac:chgData name="Chourey, Manish G" userId="76e766ca-e90f-46c8-9ce2-971cf7857ffa" providerId="ADAL" clId="{85B979F5-10A9-4A87-97A2-2152B8842E50}" dt="2026-06-15T01:43:56.112" v="71"/>
          <ac:spMkLst>
            <pc:docMk/>
            <pc:sldMk cId="0" sldId="275"/>
            <ac:spMk id="3" creationId="{7DAB525D-70C8-FCAB-92C6-1449786D4669}"/>
          </ac:spMkLst>
        </pc:spChg>
        <pc:graphicFrameChg chg="mod modGraphic">
          <ac:chgData name="Chourey, Manish G" userId="76e766ca-e90f-46c8-9ce2-971cf7857ffa" providerId="ADAL" clId="{85B979F5-10A9-4A87-97A2-2152B8842E50}" dt="2026-06-15T03:13:47.277" v="172"/>
          <ac:graphicFrameMkLst>
            <pc:docMk/>
            <pc:sldMk cId="0" sldId="275"/>
            <ac:graphicFrameMk id="8" creationId="{D0680E32-2EA0-CE4B-8587-B62305BF60EF}"/>
          </ac:graphicFrameMkLst>
        </pc:graphicFrameChg>
      </pc:sldChg>
      <pc:sldChg chg="addSp modSp">
        <pc:chgData name="Chourey, Manish G" userId="76e766ca-e90f-46c8-9ce2-971cf7857ffa" providerId="ADAL" clId="{85B979F5-10A9-4A87-97A2-2152B8842E50}" dt="2026-06-15T01:44:30.184" v="78"/>
        <pc:sldMkLst>
          <pc:docMk/>
          <pc:sldMk cId="0" sldId="281"/>
        </pc:sldMkLst>
        <pc:spChg chg="add mod">
          <ac:chgData name="Chourey, Manish G" userId="76e766ca-e90f-46c8-9ce2-971cf7857ffa" providerId="ADAL" clId="{85B979F5-10A9-4A87-97A2-2152B8842E50}" dt="2026-06-15T01:44:30.184" v="78"/>
          <ac:spMkLst>
            <pc:docMk/>
            <pc:sldMk cId="0" sldId="281"/>
            <ac:spMk id="3" creationId="{17D019DC-BCC5-F89D-20BB-3028BF8481D9}"/>
          </ac:spMkLst>
        </pc:spChg>
      </pc:sldChg>
      <pc:sldChg chg="addSp modSp mod">
        <pc:chgData name="Chourey, Manish G" userId="76e766ca-e90f-46c8-9ce2-971cf7857ffa" providerId="ADAL" clId="{85B979F5-10A9-4A87-97A2-2152B8842E50}" dt="2026-06-15T03:37:19.544" v="275" actId="2710"/>
        <pc:sldMkLst>
          <pc:docMk/>
          <pc:sldMk cId="0" sldId="283"/>
        </pc:sldMkLst>
        <pc:spChg chg="add mod">
          <ac:chgData name="Chourey, Manish G" userId="76e766ca-e90f-46c8-9ce2-971cf7857ffa" providerId="ADAL" clId="{85B979F5-10A9-4A87-97A2-2152B8842E50}" dt="2026-06-15T01:44:39.540" v="79"/>
          <ac:spMkLst>
            <pc:docMk/>
            <pc:sldMk cId="0" sldId="283"/>
            <ac:spMk id="3" creationId="{4B8639C8-D686-7A0E-FD2A-C003A3971E9E}"/>
          </ac:spMkLst>
        </pc:spChg>
        <pc:spChg chg="mod">
          <ac:chgData name="Chourey, Manish G" userId="76e766ca-e90f-46c8-9ce2-971cf7857ffa" providerId="ADAL" clId="{85B979F5-10A9-4A87-97A2-2152B8842E50}" dt="2026-06-15T03:37:19.544" v="275" actId="2710"/>
          <ac:spMkLst>
            <pc:docMk/>
            <pc:sldMk cId="0" sldId="283"/>
            <ac:spMk id="4" creationId="{676E49AF-351E-47ED-A282-4F06CB2184E1}"/>
          </ac:spMkLst>
        </pc:spChg>
      </pc:sldChg>
      <pc:sldChg chg="addSp modSp mod">
        <pc:chgData name="Chourey, Manish G" userId="76e766ca-e90f-46c8-9ce2-971cf7857ffa" providerId="ADAL" clId="{85B979F5-10A9-4A87-97A2-2152B8842E50}" dt="2026-06-15T03:14:09.576" v="174"/>
        <pc:sldMkLst>
          <pc:docMk/>
          <pc:sldMk cId="2127281792" sldId="893"/>
        </pc:sldMkLst>
        <pc:spChg chg="add mod">
          <ac:chgData name="Chourey, Manish G" userId="76e766ca-e90f-46c8-9ce2-971cf7857ffa" providerId="ADAL" clId="{85B979F5-10A9-4A87-97A2-2152B8842E50}" dt="2026-06-15T01:43:46.882" v="69"/>
          <ac:spMkLst>
            <pc:docMk/>
            <pc:sldMk cId="2127281792" sldId="893"/>
            <ac:spMk id="4" creationId="{0168EC14-480E-126A-BF85-59E56343539A}"/>
          </ac:spMkLst>
        </pc:spChg>
        <pc:graphicFrameChg chg="mod modGraphic">
          <ac:chgData name="Chourey, Manish G" userId="76e766ca-e90f-46c8-9ce2-971cf7857ffa" providerId="ADAL" clId="{85B979F5-10A9-4A87-97A2-2152B8842E50}" dt="2026-06-15T03:14:09.576" v="174"/>
          <ac:graphicFrameMkLst>
            <pc:docMk/>
            <pc:sldMk cId="2127281792" sldId="893"/>
            <ac:graphicFrameMk id="5" creationId="{98A6EA03-ED17-3A4D-9DB3-8F8AE56ED7A0}"/>
          </ac:graphicFrameMkLst>
        </pc:graphicFrameChg>
      </pc:sldChg>
      <pc:sldChg chg="addSp modSp">
        <pc:chgData name="Chourey, Manish G" userId="76e766ca-e90f-46c8-9ce2-971cf7857ffa" providerId="ADAL" clId="{85B979F5-10A9-4A87-97A2-2152B8842E50}" dt="2026-06-15T01:44:21.571" v="76"/>
        <pc:sldMkLst>
          <pc:docMk/>
          <pc:sldMk cId="3317983315" sldId="894"/>
        </pc:sldMkLst>
        <pc:spChg chg="add mod">
          <ac:chgData name="Chourey, Manish G" userId="76e766ca-e90f-46c8-9ce2-971cf7857ffa" providerId="ADAL" clId="{85B979F5-10A9-4A87-97A2-2152B8842E50}" dt="2026-06-15T01:44:21.571" v="76"/>
          <ac:spMkLst>
            <pc:docMk/>
            <pc:sldMk cId="3317983315" sldId="894"/>
            <ac:spMk id="4" creationId="{715F69C5-9F91-513C-7EFF-1D0C914C10EB}"/>
          </ac:spMkLst>
        </pc:spChg>
      </pc:sldChg>
      <pc:sldChg chg="addSp modSp mod">
        <pc:chgData name="Chourey, Manish G" userId="76e766ca-e90f-46c8-9ce2-971cf7857ffa" providerId="ADAL" clId="{85B979F5-10A9-4A87-97A2-2152B8842E50}" dt="2026-06-15T03:12:28.794" v="162"/>
        <pc:sldMkLst>
          <pc:docMk/>
          <pc:sldMk cId="3042408256" sldId="897"/>
        </pc:sldMkLst>
        <pc:spChg chg="add mod">
          <ac:chgData name="Chourey, Manish G" userId="76e766ca-e90f-46c8-9ce2-971cf7857ffa" providerId="ADAL" clId="{85B979F5-10A9-4A87-97A2-2152B8842E50}" dt="2026-06-15T01:44:44.167" v="80"/>
          <ac:spMkLst>
            <pc:docMk/>
            <pc:sldMk cId="3042408256" sldId="897"/>
            <ac:spMk id="3" creationId="{85A85807-6A77-6A2B-23B8-4A3A788B2A84}"/>
          </ac:spMkLst>
        </pc:spChg>
        <pc:graphicFrameChg chg="mod modGraphic">
          <ac:chgData name="Chourey, Manish G" userId="76e766ca-e90f-46c8-9ce2-971cf7857ffa" providerId="ADAL" clId="{85B979F5-10A9-4A87-97A2-2152B8842E50}" dt="2026-06-15T03:12:28.794" v="162"/>
          <ac:graphicFrameMkLst>
            <pc:docMk/>
            <pc:sldMk cId="3042408256" sldId="897"/>
            <ac:graphicFrameMk id="8" creationId="{A46052D1-26AB-58DA-E9BE-61D5969F1867}"/>
          </ac:graphicFrameMkLst>
        </pc:graphicFrameChg>
      </pc:sldChg>
      <pc:sldChg chg="addSp modSp">
        <pc:chgData name="Chourey, Manish G" userId="76e766ca-e90f-46c8-9ce2-971cf7857ffa" providerId="ADAL" clId="{85B979F5-10A9-4A87-97A2-2152B8842E50}" dt="2026-06-15T01:42:58.081" v="61"/>
        <pc:sldMkLst>
          <pc:docMk/>
          <pc:sldMk cId="279842816" sldId="900"/>
        </pc:sldMkLst>
        <pc:spChg chg="add mod">
          <ac:chgData name="Chourey, Manish G" userId="76e766ca-e90f-46c8-9ce2-971cf7857ffa" providerId="ADAL" clId="{85B979F5-10A9-4A87-97A2-2152B8842E50}" dt="2026-06-15T01:42:58.081" v="61"/>
          <ac:spMkLst>
            <pc:docMk/>
            <pc:sldMk cId="279842816" sldId="900"/>
            <ac:spMk id="3" creationId="{B0FD8F04-CBA2-2F36-6508-9F03AF4D5031}"/>
          </ac:spMkLst>
        </pc:spChg>
      </pc:sldChg>
      <pc:sldChg chg="addSp modSp">
        <pc:chgData name="Chourey, Manish G" userId="76e766ca-e90f-46c8-9ce2-971cf7857ffa" providerId="ADAL" clId="{85B979F5-10A9-4A87-97A2-2152B8842E50}" dt="2026-06-15T01:43:25.543" v="65"/>
        <pc:sldMkLst>
          <pc:docMk/>
          <pc:sldMk cId="3659884815" sldId="904"/>
        </pc:sldMkLst>
        <pc:spChg chg="add mod">
          <ac:chgData name="Chourey, Manish G" userId="76e766ca-e90f-46c8-9ce2-971cf7857ffa" providerId="ADAL" clId="{85B979F5-10A9-4A87-97A2-2152B8842E50}" dt="2026-06-15T01:43:25.543" v="65"/>
          <ac:spMkLst>
            <pc:docMk/>
            <pc:sldMk cId="3659884815" sldId="904"/>
            <ac:spMk id="3" creationId="{5F1FD085-2A9B-01AB-AA04-C660A217A5A7}"/>
          </ac:spMkLst>
        </pc:spChg>
      </pc:sldChg>
      <pc:sldChg chg="addSp modSp mod">
        <pc:chgData name="Chourey, Manish G" userId="76e766ca-e90f-46c8-9ce2-971cf7857ffa" providerId="ADAL" clId="{85B979F5-10A9-4A87-97A2-2152B8842E50}" dt="2026-06-15T03:05:24.566" v="139" actId="20577"/>
        <pc:sldMkLst>
          <pc:docMk/>
          <pc:sldMk cId="2877735691" sldId="6752"/>
        </pc:sldMkLst>
        <pc:spChg chg="add mod">
          <ac:chgData name="Chourey, Manish G" userId="76e766ca-e90f-46c8-9ce2-971cf7857ffa" providerId="ADAL" clId="{85B979F5-10A9-4A87-97A2-2152B8842E50}" dt="2026-06-15T01:43:31.977" v="66"/>
          <ac:spMkLst>
            <pc:docMk/>
            <pc:sldMk cId="2877735691" sldId="6752"/>
            <ac:spMk id="3" creationId="{59B3FA5F-78F3-BFBB-354D-D56FFA7C9369}"/>
          </ac:spMkLst>
        </pc:spChg>
        <pc:spChg chg="mod">
          <ac:chgData name="Chourey, Manish G" userId="76e766ca-e90f-46c8-9ce2-971cf7857ffa" providerId="ADAL" clId="{85B979F5-10A9-4A87-97A2-2152B8842E50}" dt="2026-06-15T03:05:24.566" v="139" actId="20577"/>
          <ac:spMkLst>
            <pc:docMk/>
            <pc:sldMk cId="2877735691" sldId="6752"/>
            <ac:spMk id="4" creationId="{BC340E77-030C-F455-C25C-D3EC1B5A3F79}"/>
          </ac:spMkLst>
        </pc:spChg>
      </pc:sldChg>
      <pc:sldChg chg="addSp delSp modSp mod">
        <pc:chgData name="Chourey, Manish G" userId="76e766ca-e90f-46c8-9ce2-971cf7857ffa" providerId="ADAL" clId="{85B979F5-10A9-4A87-97A2-2152B8842E50}" dt="2026-06-15T01:43:20.343" v="64"/>
        <pc:sldMkLst>
          <pc:docMk/>
          <pc:sldMk cId="2012375133" sldId="6761"/>
        </pc:sldMkLst>
        <pc:spChg chg="add mod">
          <ac:chgData name="Chourey, Manish G" userId="76e766ca-e90f-46c8-9ce2-971cf7857ffa" providerId="ADAL" clId="{85B979F5-10A9-4A87-97A2-2152B8842E50}" dt="2026-06-15T01:43:20.343" v="64"/>
          <ac:spMkLst>
            <pc:docMk/>
            <pc:sldMk cId="2012375133" sldId="6761"/>
            <ac:spMk id="9" creationId="{5FA418C9-AF2C-5B3E-6E01-FAF2B578C30B}"/>
          </ac:spMkLst>
        </pc:spChg>
      </pc:sldChg>
      <pc:sldChg chg="addSp modSp mod">
        <pc:chgData name="Chourey, Manish G" userId="76e766ca-e90f-46c8-9ce2-971cf7857ffa" providerId="ADAL" clId="{85B979F5-10A9-4A87-97A2-2152B8842E50}" dt="2026-06-15T03:12:56.093" v="164"/>
        <pc:sldMkLst>
          <pc:docMk/>
          <pc:sldMk cId="7952133" sldId="6765"/>
        </pc:sldMkLst>
        <pc:spChg chg="add mod">
          <ac:chgData name="Chourey, Manish G" userId="76e766ca-e90f-46c8-9ce2-971cf7857ffa" providerId="ADAL" clId="{85B979F5-10A9-4A87-97A2-2152B8842E50}" dt="2026-06-15T01:44:49.171" v="81"/>
          <ac:spMkLst>
            <pc:docMk/>
            <pc:sldMk cId="7952133" sldId="6765"/>
            <ac:spMk id="4" creationId="{C8327666-0002-B45B-5E7F-96335ABF4850}"/>
          </ac:spMkLst>
        </pc:spChg>
        <pc:graphicFrameChg chg="mod modGraphic">
          <ac:chgData name="Chourey, Manish G" userId="76e766ca-e90f-46c8-9ce2-971cf7857ffa" providerId="ADAL" clId="{85B979F5-10A9-4A87-97A2-2152B8842E50}" dt="2026-06-15T03:12:56.093" v="164"/>
          <ac:graphicFrameMkLst>
            <pc:docMk/>
            <pc:sldMk cId="7952133" sldId="6765"/>
            <ac:graphicFrameMk id="3" creationId="{4EB31C94-B966-2337-3A4C-78E02402FF5B}"/>
          </ac:graphicFrameMkLst>
        </pc:graphicFrameChg>
      </pc:sldChg>
      <pc:sldChg chg="addSp modSp">
        <pc:chgData name="Chourey, Manish G" userId="76e766ca-e90f-46c8-9ce2-971cf7857ffa" providerId="ADAL" clId="{85B979F5-10A9-4A87-97A2-2152B8842E50}" dt="2026-06-15T01:43:36.638" v="67"/>
        <pc:sldMkLst>
          <pc:docMk/>
          <pc:sldMk cId="2358096225" sldId="6766"/>
        </pc:sldMkLst>
        <pc:spChg chg="add mod">
          <ac:chgData name="Chourey, Manish G" userId="76e766ca-e90f-46c8-9ce2-971cf7857ffa" providerId="ADAL" clId="{85B979F5-10A9-4A87-97A2-2152B8842E50}" dt="2026-06-15T01:43:36.638" v="67"/>
          <ac:spMkLst>
            <pc:docMk/>
            <pc:sldMk cId="2358096225" sldId="6766"/>
            <ac:spMk id="4" creationId="{576E3A83-DB0D-5B19-DA5C-CCF3DDB2BC07}"/>
          </ac:spMkLst>
        </pc:spChg>
      </pc:sldChg>
      <pc:sldChg chg="addSp modSp">
        <pc:chgData name="Chourey, Manish G" userId="76e766ca-e90f-46c8-9ce2-971cf7857ffa" providerId="ADAL" clId="{85B979F5-10A9-4A87-97A2-2152B8842E50}" dt="2026-06-15T01:45:12.964" v="86"/>
        <pc:sldMkLst>
          <pc:docMk/>
          <pc:sldMk cId="166941212" sldId="6767"/>
        </pc:sldMkLst>
        <pc:spChg chg="add mod">
          <ac:chgData name="Chourey, Manish G" userId="76e766ca-e90f-46c8-9ce2-971cf7857ffa" providerId="ADAL" clId="{85B979F5-10A9-4A87-97A2-2152B8842E50}" dt="2026-06-15T01:45:12.964" v="86"/>
          <ac:spMkLst>
            <pc:docMk/>
            <pc:sldMk cId="166941212" sldId="6767"/>
            <ac:spMk id="3" creationId="{66D95D4A-8092-2A88-E0C3-4C9BE3087F1C}"/>
          </ac:spMkLst>
        </pc:spChg>
      </pc:sldChg>
      <pc:sldChg chg="addSp modSp">
        <pc:chgData name="Chourey, Manish G" userId="76e766ca-e90f-46c8-9ce2-971cf7857ffa" providerId="ADAL" clId="{85B979F5-10A9-4A87-97A2-2152B8842E50}" dt="2026-06-15T01:44:00.801" v="72"/>
        <pc:sldMkLst>
          <pc:docMk/>
          <pc:sldMk cId="2446481524" sldId="6769"/>
        </pc:sldMkLst>
        <pc:spChg chg="add mod">
          <ac:chgData name="Chourey, Manish G" userId="76e766ca-e90f-46c8-9ce2-971cf7857ffa" providerId="ADAL" clId="{85B979F5-10A9-4A87-97A2-2152B8842E50}" dt="2026-06-15T01:44:00.801" v="72"/>
          <ac:spMkLst>
            <pc:docMk/>
            <pc:sldMk cId="2446481524" sldId="6769"/>
            <ac:spMk id="4" creationId="{C269A3E8-AB1B-CE9C-D808-82117E279C73}"/>
          </ac:spMkLst>
        </pc:spChg>
      </pc:sldChg>
      <pc:sldChg chg="addSp modSp mod">
        <pc:chgData name="Chourey, Manish G" userId="76e766ca-e90f-46c8-9ce2-971cf7857ffa" providerId="ADAL" clId="{85B979F5-10A9-4A87-97A2-2152B8842E50}" dt="2026-06-15T01:44:15.925" v="75" actId="1036"/>
        <pc:sldMkLst>
          <pc:docMk/>
          <pc:sldMk cId="228129990" sldId="6770"/>
        </pc:sldMkLst>
        <pc:spChg chg="add mod">
          <ac:chgData name="Chourey, Manish G" userId="76e766ca-e90f-46c8-9ce2-971cf7857ffa" providerId="ADAL" clId="{85B979F5-10A9-4A87-97A2-2152B8842E50}" dt="2026-06-15T01:44:15.925" v="75" actId="1036"/>
          <ac:spMkLst>
            <pc:docMk/>
            <pc:sldMk cId="228129990" sldId="6770"/>
            <ac:spMk id="5" creationId="{8C902DD5-DCD8-B3A2-CCD7-87C8B1E95A72}"/>
          </ac:spMkLst>
        </pc:spChg>
      </pc:sldChg>
      <pc:sldChg chg="addSp delSp modSp mod">
        <pc:chgData name="Chourey, Manish G" userId="76e766ca-e90f-46c8-9ce2-971cf7857ffa" providerId="ADAL" clId="{85B979F5-10A9-4A87-97A2-2152B8842E50}" dt="2026-06-15T01:44:59.245" v="83"/>
        <pc:sldMkLst>
          <pc:docMk/>
          <pc:sldMk cId="2723059133" sldId="11120"/>
        </pc:sldMkLst>
        <pc:spChg chg="add mod">
          <ac:chgData name="Chourey, Manish G" userId="76e766ca-e90f-46c8-9ce2-971cf7857ffa" providerId="ADAL" clId="{85B979F5-10A9-4A87-97A2-2152B8842E50}" dt="2026-06-15T01:44:59.245" v="83"/>
          <ac:spMkLst>
            <pc:docMk/>
            <pc:sldMk cId="2723059133" sldId="11120"/>
            <ac:spMk id="1176" creationId="{DD1E685A-C5F6-E227-DC5B-D97B1854AF90}"/>
          </ac:spMkLst>
        </pc:spChg>
      </pc:sldChg>
      <pc:sldChg chg="addSp modSp">
        <pc:chgData name="Chourey, Manish G" userId="76e766ca-e90f-46c8-9ce2-971cf7857ffa" providerId="ADAL" clId="{85B979F5-10A9-4A87-97A2-2152B8842E50}" dt="2026-06-15T01:44:25.282" v="77"/>
        <pc:sldMkLst>
          <pc:docMk/>
          <pc:sldMk cId="3309670520" sldId="11125"/>
        </pc:sldMkLst>
        <pc:spChg chg="add mod">
          <ac:chgData name="Chourey, Manish G" userId="76e766ca-e90f-46c8-9ce2-971cf7857ffa" providerId="ADAL" clId="{85B979F5-10A9-4A87-97A2-2152B8842E50}" dt="2026-06-15T01:44:25.282" v="77"/>
          <ac:spMkLst>
            <pc:docMk/>
            <pc:sldMk cId="3309670520" sldId="11125"/>
            <ac:spMk id="5" creationId="{E3BDD231-9E74-34BE-DBA3-90BF4AE3FAEB}"/>
          </ac:spMkLst>
        </pc:spChg>
      </pc:sldChg>
      <pc:sldChg chg="addSp modSp">
        <pc:chgData name="Chourey, Manish G" userId="76e766ca-e90f-46c8-9ce2-971cf7857ffa" providerId="ADAL" clId="{85B979F5-10A9-4A87-97A2-2152B8842E50}" dt="2026-06-15T01:45:16.418" v="87"/>
        <pc:sldMkLst>
          <pc:docMk/>
          <pc:sldMk cId="4136758369" sldId="11129"/>
        </pc:sldMkLst>
        <pc:spChg chg="add mod">
          <ac:chgData name="Chourey, Manish G" userId="76e766ca-e90f-46c8-9ce2-971cf7857ffa" providerId="ADAL" clId="{85B979F5-10A9-4A87-97A2-2152B8842E50}" dt="2026-06-15T01:45:16.418" v="87"/>
          <ac:spMkLst>
            <pc:docMk/>
            <pc:sldMk cId="4136758369" sldId="11129"/>
            <ac:spMk id="3" creationId="{E7E9507A-EB65-CE52-91FD-5E510EBE4875}"/>
          </ac:spMkLst>
        </pc:spChg>
      </pc:sldChg>
      <pc:sldChg chg="addSp delSp modSp mod">
        <pc:chgData name="Chourey, Manish G" userId="76e766ca-e90f-46c8-9ce2-971cf7857ffa" providerId="ADAL" clId="{85B979F5-10A9-4A87-97A2-2152B8842E50}" dt="2026-06-15T01:45:03.315" v="84"/>
        <pc:sldMkLst>
          <pc:docMk/>
          <pc:sldMk cId="585377789" sldId="11131"/>
        </pc:sldMkLst>
        <pc:spChg chg="add mod">
          <ac:chgData name="Chourey, Manish G" userId="76e766ca-e90f-46c8-9ce2-971cf7857ffa" providerId="ADAL" clId="{85B979F5-10A9-4A87-97A2-2152B8842E50}" dt="2026-06-15T01:45:03.315" v="84"/>
          <ac:spMkLst>
            <pc:docMk/>
            <pc:sldMk cId="585377789" sldId="11131"/>
            <ac:spMk id="2154" creationId="{1C025A3B-4B9A-69C1-B3C4-3AF16CFFCA0E}"/>
          </ac:spMkLst>
        </pc:spChg>
        <pc:picChg chg="add mod">
          <ac:chgData name="Chourey, Manish G" userId="76e766ca-e90f-46c8-9ce2-971cf7857ffa" providerId="ADAL" clId="{85B979F5-10A9-4A87-97A2-2152B8842E50}" dt="2026-06-15T01:34:48.561" v="46" actId="1076"/>
          <ac:picMkLst>
            <pc:docMk/>
            <pc:sldMk cId="585377789" sldId="11131"/>
            <ac:picMk id="2050" creationId="{BD1EB882-B1E3-64B5-C569-8A67A17A2DA3}"/>
          </ac:picMkLst>
        </pc:picChg>
      </pc:sldChg>
      <pc:sldChg chg="addSp modSp mod">
        <pc:chgData name="Chourey, Manish G" userId="76e766ca-e90f-46c8-9ce2-971cf7857ffa" providerId="ADAL" clId="{85B979F5-10A9-4A87-97A2-2152B8842E50}" dt="2026-06-15T03:13:17.837" v="168"/>
        <pc:sldMkLst>
          <pc:docMk/>
          <pc:sldMk cId="1045935442" sldId="11135"/>
        </pc:sldMkLst>
        <pc:spChg chg="add mod">
          <ac:chgData name="Chourey, Manish G" userId="76e766ca-e90f-46c8-9ce2-971cf7857ffa" providerId="ADAL" clId="{85B979F5-10A9-4A87-97A2-2152B8842E50}" dt="2026-06-15T01:44:54.084" v="82"/>
          <ac:spMkLst>
            <pc:docMk/>
            <pc:sldMk cId="1045935442" sldId="11135"/>
            <ac:spMk id="4" creationId="{63D623CE-4CBA-53ED-AFF8-B33E0070D332}"/>
          </ac:spMkLst>
        </pc:spChg>
        <pc:graphicFrameChg chg="mod modGraphic">
          <ac:chgData name="Chourey, Manish G" userId="76e766ca-e90f-46c8-9ce2-971cf7857ffa" providerId="ADAL" clId="{85B979F5-10A9-4A87-97A2-2152B8842E50}" dt="2026-06-15T03:13:17.837" v="168"/>
          <ac:graphicFrameMkLst>
            <pc:docMk/>
            <pc:sldMk cId="1045935442" sldId="11135"/>
            <ac:graphicFrameMk id="3" creationId="{320688DC-6DF3-E088-CBED-C07EF6D46A24}"/>
          </ac:graphicFrameMkLst>
        </pc:graphicFrameChg>
      </pc:sldChg>
      <pc:sldChg chg="modSp mod">
        <pc:chgData name="Chourey, Manish G" userId="76e766ca-e90f-46c8-9ce2-971cf7857ffa" providerId="ADAL" clId="{85B979F5-10A9-4A87-97A2-2152B8842E50}" dt="2026-06-15T01:23:59.191" v="15" actId="113"/>
        <pc:sldMkLst>
          <pc:docMk/>
          <pc:sldMk cId="1627349294" sldId="11136"/>
        </pc:sldMkLst>
        <pc:spChg chg="mod">
          <ac:chgData name="Chourey, Manish G" userId="76e766ca-e90f-46c8-9ce2-971cf7857ffa" providerId="ADAL" clId="{85B979F5-10A9-4A87-97A2-2152B8842E50}" dt="2026-06-15T01:23:59.191" v="15" actId="113"/>
          <ac:spMkLst>
            <pc:docMk/>
            <pc:sldMk cId="1627349294" sldId="11136"/>
            <ac:spMk id="4" creationId="{34803022-E01F-5384-9016-B433AB04619B}"/>
          </ac:spMkLst>
        </pc:spChg>
      </pc:sldChg>
    </pc:docChg>
  </pc:docChgLst>
  <pc:docChgLst>
    <pc:chgData name="Zavadil, Laurie A." userId="S::lzavadil_gftinc.com#ext#@ncconnect.onmicrosoft.com::21418bfa-0999-4d7f-8125-3be917f7a180" providerId="AD" clId="Web-{3E08E4BA-BD86-1AF3-8F94-8F18C62E6EB4}"/>
    <pc:docChg chg="modSld">
      <pc:chgData name="Zavadil, Laurie A." userId="S::lzavadil_gftinc.com#ext#@ncconnect.onmicrosoft.com::21418bfa-0999-4d7f-8125-3be917f7a180" providerId="AD" clId="Web-{3E08E4BA-BD86-1AF3-8F94-8F18C62E6EB4}" dt="2026-06-15T23:07:01.838" v="2" actId="1076"/>
      <pc:docMkLst>
        <pc:docMk/>
      </pc:docMkLst>
      <pc:sldChg chg="modSp">
        <pc:chgData name="Zavadil, Laurie A." userId="S::lzavadil_gftinc.com#ext#@ncconnect.onmicrosoft.com::21418bfa-0999-4d7f-8125-3be917f7a180" providerId="AD" clId="Web-{3E08E4BA-BD86-1AF3-8F94-8F18C62E6EB4}" dt="2026-06-15T23:07:01.838" v="2" actId="1076"/>
        <pc:sldMkLst>
          <pc:docMk/>
          <pc:sldMk cId="0" sldId="275"/>
        </pc:sldMkLst>
        <pc:graphicFrameChg chg="mod">
          <ac:chgData name="Zavadil, Laurie A." userId="S::lzavadil_gftinc.com#ext#@ncconnect.onmicrosoft.com::21418bfa-0999-4d7f-8125-3be917f7a180" providerId="AD" clId="Web-{3E08E4BA-BD86-1AF3-8F94-8F18C62E6EB4}" dt="2026-06-15T23:07:01.838" v="2" actId="1076"/>
          <ac:graphicFrameMkLst>
            <pc:docMk/>
            <pc:sldMk cId="0" sldId="275"/>
            <ac:graphicFrameMk id="8" creationId="{D0680E32-2EA0-CE4B-8587-B62305BF60EF}"/>
          </ac:graphicFrameMkLst>
        </pc:graphicFrameChg>
      </pc:sldChg>
      <pc:sldChg chg="modSp">
        <pc:chgData name="Zavadil, Laurie A." userId="S::lzavadil_gftinc.com#ext#@ncconnect.onmicrosoft.com::21418bfa-0999-4d7f-8125-3be917f7a180" providerId="AD" clId="Web-{3E08E4BA-BD86-1AF3-8F94-8F18C62E6EB4}" dt="2026-06-15T23:06:36.432" v="0" actId="1076"/>
        <pc:sldMkLst>
          <pc:docMk/>
          <pc:sldMk cId="279842816" sldId="900"/>
        </pc:sldMkLst>
        <pc:graphicFrameChg chg="mod">
          <ac:chgData name="Zavadil, Laurie A." userId="S::lzavadil_gftinc.com#ext#@ncconnect.onmicrosoft.com::21418bfa-0999-4d7f-8125-3be917f7a180" providerId="AD" clId="Web-{3E08E4BA-BD86-1AF3-8F94-8F18C62E6EB4}" dt="2026-06-15T23:06:36.432" v="0" actId="1076"/>
          <ac:graphicFrameMkLst>
            <pc:docMk/>
            <pc:sldMk cId="279842816" sldId="900"/>
            <ac:graphicFrameMk id="5" creationId="{7CA88995-449F-BA48-ABC7-61690EAEF48F}"/>
          </ac:graphicFrameMkLst>
        </pc:graphicFrameChg>
      </pc:sldChg>
    </pc:docChg>
  </pc:docChgLst>
  <pc:docChgLst>
    <pc:chgData name="Chourey, Manish G" userId="76e766ca-e90f-46c8-9ce2-971cf7857ffa" providerId="ADAL" clId="{8C1971CA-AC00-4B00-8ABD-12A0BFA03143}"/>
    <pc:docChg chg="custSel modSld">
      <pc:chgData name="Chourey, Manish G" userId="76e766ca-e90f-46c8-9ce2-971cf7857ffa" providerId="ADAL" clId="{8C1971CA-AC00-4B00-8ABD-12A0BFA03143}" dt="2026-06-15T22:47:18.171" v="3" actId="14100"/>
      <pc:docMkLst>
        <pc:docMk/>
      </pc:docMkLst>
      <pc:sldChg chg="addSp delSp modSp mod">
        <pc:chgData name="Chourey, Manish G" userId="76e766ca-e90f-46c8-9ce2-971cf7857ffa" providerId="ADAL" clId="{8C1971CA-AC00-4B00-8ABD-12A0BFA03143}" dt="2026-06-15T22:47:18.171" v="3" actId="14100"/>
        <pc:sldMkLst>
          <pc:docMk/>
          <pc:sldMk cId="2723059133" sldId="11120"/>
        </pc:sldMkLst>
        <pc:picChg chg="add mod">
          <ac:chgData name="Chourey, Manish G" userId="76e766ca-e90f-46c8-9ce2-971cf7857ffa" providerId="ADAL" clId="{8C1971CA-AC00-4B00-8ABD-12A0BFA03143}" dt="2026-06-15T22:47:18.171" v="3" actId="14100"/>
          <ac:picMkLst>
            <pc:docMk/>
            <pc:sldMk cId="2723059133" sldId="11120"/>
            <ac:picMk id="4" creationId="{3DEF1136-8220-CDAD-B0C6-AD3A128815E1}"/>
          </ac:picMkLst>
        </pc:picChg>
      </pc:sldChg>
    </pc:docChg>
  </pc:docChgLst>
  <pc:docChgLst>
    <pc:chgData name="Queenland, Angela R" userId="S::arqueenland@ncdot.gov::954b43ae-e5fe-4f7c-b8fe-2a321dff188e" providerId="AD" clId="Web-{FDDB2F0A-30E3-E380-33BE-FB4D0E3DE06A}"/>
    <pc:docChg chg="addSld modSld">
      <pc:chgData name="Queenland, Angela R" userId="S::arqueenland@ncdot.gov::954b43ae-e5fe-4f7c-b8fe-2a321dff188e" providerId="AD" clId="Web-{FDDB2F0A-30E3-E380-33BE-FB4D0E3DE06A}" dt="2026-06-18T13:12:52.910" v="9" actId="20577"/>
      <pc:docMkLst>
        <pc:docMk/>
      </pc:docMkLst>
      <pc:sldChg chg="addSp delSp modSp">
        <pc:chgData name="Queenland, Angela R" userId="S::arqueenland@ncdot.gov::954b43ae-e5fe-4f7c-b8fe-2a321dff188e" providerId="AD" clId="Web-{FDDB2F0A-30E3-E380-33BE-FB4D0E3DE06A}" dt="2026-06-18T13:12:52.910" v="9" actId="20577"/>
        <pc:sldMkLst>
          <pc:docMk/>
          <pc:sldMk cId="811941444" sldId="11128"/>
        </pc:sldMkLst>
        <pc:spChg chg="del">
          <ac:chgData name="Queenland, Angela R" userId="S::arqueenland@ncdot.gov::954b43ae-e5fe-4f7c-b8fe-2a321dff188e" providerId="AD" clId="Web-{FDDB2F0A-30E3-E380-33BE-FB4D0E3DE06A}" dt="2026-06-18T12:51:14.023" v="4"/>
          <ac:spMkLst>
            <pc:docMk/>
            <pc:sldMk cId="811941444" sldId="11128"/>
            <ac:spMk id="4" creationId="{88D9A972-E408-5BE2-6583-FED3B175A9DE}"/>
          </ac:spMkLst>
        </pc:spChg>
        <pc:spChg chg="add mod">
          <ac:chgData name="Queenland, Angela R" userId="S::arqueenland@ncdot.gov::954b43ae-e5fe-4f7c-b8fe-2a321dff188e" providerId="AD" clId="Web-{FDDB2F0A-30E3-E380-33BE-FB4D0E3DE06A}" dt="2026-06-18T13:12:52.910" v="9" actId="20577"/>
          <ac:spMkLst>
            <pc:docMk/>
            <pc:sldMk cId="811941444" sldId="11128"/>
            <ac:spMk id="7" creationId="{6B3293C0-2BB9-7014-E3DB-1986D0251884}"/>
          </ac:spMkLst>
        </pc:spChg>
        <pc:picChg chg="add del mod ord">
          <ac:chgData name="Queenland, Angela R" userId="S::arqueenland@ncdot.gov::954b43ae-e5fe-4f7c-b8fe-2a321dff188e" providerId="AD" clId="Web-{FDDB2F0A-30E3-E380-33BE-FB4D0E3DE06A}" dt="2026-06-18T12:55:12.269" v="6"/>
          <ac:picMkLst>
            <pc:docMk/>
            <pc:sldMk cId="811941444" sldId="11128"/>
            <ac:picMk id="5" creationId="{78094C1D-5C78-0FB0-EDE8-BD32146BB110}"/>
          </ac:picMkLst>
        </pc:picChg>
      </pc:sldChg>
      <pc:sldChg chg="add">
        <pc:chgData name="Queenland, Angela R" userId="S::arqueenland@ncdot.gov::954b43ae-e5fe-4f7c-b8fe-2a321dff188e" providerId="AD" clId="Web-{FDDB2F0A-30E3-E380-33BE-FB4D0E3DE06A}" dt="2026-06-18T12:49:12.634" v="0"/>
        <pc:sldMkLst>
          <pc:docMk/>
          <pc:sldMk cId="3504580709" sldId="11137"/>
        </pc:sldMkLst>
      </pc:sldChg>
      <pc:sldChg chg="add">
        <pc:chgData name="Queenland, Angela R" userId="S::arqueenland@ncdot.gov::954b43ae-e5fe-4f7c-b8fe-2a321dff188e" providerId="AD" clId="Web-{FDDB2F0A-30E3-E380-33BE-FB4D0E3DE06A}" dt="2026-06-18T12:49:18.368" v="1"/>
        <pc:sldMkLst>
          <pc:docMk/>
          <pc:sldMk cId="165781851" sldId="11138"/>
        </pc:sldMkLst>
      </pc:sldChg>
      <pc:sldChg chg="add">
        <pc:chgData name="Queenland, Angela R" userId="S::arqueenland@ncdot.gov::954b43ae-e5fe-4f7c-b8fe-2a321dff188e" providerId="AD" clId="Web-{FDDB2F0A-30E3-E380-33BE-FB4D0E3DE06A}" dt="2026-06-18T12:49:24.665" v="2"/>
        <pc:sldMkLst>
          <pc:docMk/>
          <pc:sldMk cId="3288649499" sldId="11139"/>
        </pc:sldMkLst>
      </pc:sldChg>
      <pc:sldChg chg="add">
        <pc:chgData name="Queenland, Angela R" userId="S::arqueenland@ncdot.gov::954b43ae-e5fe-4f7c-b8fe-2a321dff188e" providerId="AD" clId="Web-{FDDB2F0A-30E3-E380-33BE-FB4D0E3DE06A}" dt="2026-06-18T12:49:34.915" v="3"/>
        <pc:sldMkLst>
          <pc:docMk/>
          <pc:sldMk cId="1453354203" sldId="11140"/>
        </pc:sldMkLst>
      </pc:sldChg>
    </pc:docChg>
  </pc:docChgLst>
  <pc:docChgLst>
    <pc:chgData name="Zavadil, Laurie A." userId="S::lzavadil_gftinc.com#ext#@ncconnect.onmicrosoft.com::21418bfa-0999-4d7f-8125-3be917f7a180" providerId="AD" clId="Web-{B5E256CC-92BD-3588-1D2D-657040229089}"/>
    <pc:docChg chg="modSld">
      <pc:chgData name="Zavadil, Laurie A." userId="S::lzavadil_gftinc.com#ext#@ncconnect.onmicrosoft.com::21418bfa-0999-4d7f-8125-3be917f7a180" providerId="AD" clId="Web-{B5E256CC-92BD-3588-1D2D-657040229089}" dt="2026-06-15T23:02:16.718" v="90" actId="20577"/>
      <pc:docMkLst>
        <pc:docMk/>
      </pc:docMkLst>
      <pc:sldChg chg="modSp">
        <pc:chgData name="Zavadil, Laurie A." userId="S::lzavadil_gftinc.com#ext#@ncconnect.onmicrosoft.com::21418bfa-0999-4d7f-8125-3be917f7a180" providerId="AD" clId="Web-{B5E256CC-92BD-3588-1D2D-657040229089}" dt="2026-06-15T23:02:16.718" v="90" actId="20577"/>
        <pc:sldMkLst>
          <pc:docMk/>
          <pc:sldMk cId="2877735691" sldId="6752"/>
        </pc:sldMkLst>
        <pc:spChg chg="mod">
          <ac:chgData name="Zavadil, Laurie A." userId="S::lzavadil_gftinc.com#ext#@ncconnect.onmicrosoft.com::21418bfa-0999-4d7f-8125-3be917f7a180" providerId="AD" clId="Web-{B5E256CC-92BD-3588-1D2D-657040229089}" dt="2026-06-15T23:02:16.718" v="90" actId="20577"/>
          <ac:spMkLst>
            <pc:docMk/>
            <pc:sldMk cId="2877735691" sldId="6752"/>
            <ac:spMk id="4" creationId="{BC340E77-030C-F455-C25C-D3EC1B5A3F79}"/>
          </ac:spMkLst>
        </pc:spChg>
      </pc:sldChg>
    </pc:docChg>
  </pc:docChgLst>
  <pc:docChgLst>
    <pc:chgData name="Davis, Elizabeth N" userId="47661161-5125-4c50-a3f1-11e1612717c7" providerId="ADAL" clId="{005F8EC9-CD69-48BA-9E5E-CE93390E87F7}"/>
    <pc:docChg chg="delSld modSld">
      <pc:chgData name="Davis, Elizabeth N" userId="47661161-5125-4c50-a3f1-11e1612717c7" providerId="ADAL" clId="{005F8EC9-CD69-48BA-9E5E-CE93390E87F7}" dt="2026-06-19T18:30:06.769" v="3" actId="20577"/>
      <pc:docMkLst>
        <pc:docMk/>
      </pc:docMkLst>
      <pc:sldChg chg="modNotesTx">
        <pc:chgData name="Davis, Elizabeth N" userId="47661161-5125-4c50-a3f1-11e1612717c7" providerId="ADAL" clId="{005F8EC9-CD69-48BA-9E5E-CE93390E87F7}" dt="2026-06-19T18:29:58.691" v="2" actId="20577"/>
        <pc:sldMkLst>
          <pc:docMk/>
          <pc:sldMk cId="3659884815" sldId="904"/>
        </pc:sldMkLst>
      </pc:sldChg>
      <pc:sldChg chg="modNotesTx">
        <pc:chgData name="Davis, Elizabeth N" userId="47661161-5125-4c50-a3f1-11e1612717c7" providerId="ADAL" clId="{005F8EC9-CD69-48BA-9E5E-CE93390E87F7}" dt="2026-06-19T18:30:06.769" v="3" actId="20577"/>
        <pc:sldMkLst>
          <pc:docMk/>
          <pc:sldMk cId="2877735691" sldId="6752"/>
        </pc:sldMkLst>
      </pc:sldChg>
      <pc:sldChg chg="modNotesTx">
        <pc:chgData name="Davis, Elizabeth N" userId="47661161-5125-4c50-a3f1-11e1612717c7" providerId="ADAL" clId="{005F8EC9-CD69-48BA-9E5E-CE93390E87F7}" dt="2026-06-19T18:29:56.008" v="1" actId="20577"/>
        <pc:sldMkLst>
          <pc:docMk/>
          <pc:sldMk cId="2012375133" sldId="6761"/>
        </pc:sldMkLst>
      </pc:sldChg>
      <pc:sldChg chg="del">
        <pc:chgData name="Davis, Elizabeth N" userId="47661161-5125-4c50-a3f1-11e1612717c7" providerId="ADAL" clId="{005F8EC9-CD69-48BA-9E5E-CE93390E87F7}" dt="2026-06-19T17:33:38.842" v="0" actId="47"/>
        <pc:sldMkLst>
          <pc:docMk/>
          <pc:sldMk cId="3590022673" sldId="11127"/>
        </pc:sldMkLst>
      </pc:sldChg>
      <pc:sldChg chg="del">
        <pc:chgData name="Davis, Elizabeth N" userId="47661161-5125-4c50-a3f1-11e1612717c7" providerId="ADAL" clId="{005F8EC9-CD69-48BA-9E5E-CE93390E87F7}" dt="2026-06-19T17:33:38.842" v="0" actId="47"/>
        <pc:sldMkLst>
          <pc:docMk/>
          <pc:sldMk cId="811941444" sldId="11128"/>
        </pc:sldMkLst>
      </pc:sldChg>
      <pc:sldChg chg="del">
        <pc:chgData name="Davis, Elizabeth N" userId="47661161-5125-4c50-a3f1-11e1612717c7" providerId="ADAL" clId="{005F8EC9-CD69-48BA-9E5E-CE93390E87F7}" dt="2026-06-19T17:33:38.842" v="0" actId="47"/>
        <pc:sldMkLst>
          <pc:docMk/>
          <pc:sldMk cId="3504580709" sldId="11137"/>
        </pc:sldMkLst>
      </pc:sldChg>
      <pc:sldChg chg="del">
        <pc:chgData name="Davis, Elizabeth N" userId="47661161-5125-4c50-a3f1-11e1612717c7" providerId="ADAL" clId="{005F8EC9-CD69-48BA-9E5E-CE93390E87F7}" dt="2026-06-19T17:33:38.842" v="0" actId="47"/>
        <pc:sldMkLst>
          <pc:docMk/>
          <pc:sldMk cId="165781851" sldId="11138"/>
        </pc:sldMkLst>
      </pc:sldChg>
      <pc:sldChg chg="del">
        <pc:chgData name="Davis, Elizabeth N" userId="47661161-5125-4c50-a3f1-11e1612717c7" providerId="ADAL" clId="{005F8EC9-CD69-48BA-9E5E-CE93390E87F7}" dt="2026-06-19T17:33:38.842" v="0" actId="47"/>
        <pc:sldMkLst>
          <pc:docMk/>
          <pc:sldMk cId="3288649499" sldId="11139"/>
        </pc:sldMkLst>
      </pc:sldChg>
      <pc:sldChg chg="del">
        <pc:chgData name="Davis, Elizabeth N" userId="47661161-5125-4c50-a3f1-11e1612717c7" providerId="ADAL" clId="{005F8EC9-CD69-48BA-9E5E-CE93390E87F7}" dt="2026-06-19T17:33:38.842" v="0" actId="47"/>
        <pc:sldMkLst>
          <pc:docMk/>
          <pc:sldMk cId="1453354203" sldId="11140"/>
        </pc:sldMkLst>
      </pc:sldChg>
    </pc:docChg>
  </pc:docChgLst>
  <pc:docChgLst>
    <pc:chgData name="Chourey, Manish G" userId="S::mgchourey@ncdot.gov::76e766ca-e90f-46c8-9ce2-971cf7857ffa" providerId="AD" clId="Web-{5D6AC5E9-1E74-6692-0BF6-F89DE3B18D5B}"/>
    <pc:docChg chg="modSld">
      <pc:chgData name="Chourey, Manish G" userId="S::mgchourey@ncdot.gov::76e766ca-e90f-46c8-9ce2-971cf7857ffa" providerId="AD" clId="Web-{5D6AC5E9-1E74-6692-0BF6-F89DE3B18D5B}" dt="2026-06-15T03:52:48.238" v="26" actId="20577"/>
      <pc:docMkLst>
        <pc:docMk/>
      </pc:docMkLst>
      <pc:sldChg chg="modSp">
        <pc:chgData name="Chourey, Manish G" userId="S::mgchourey@ncdot.gov::76e766ca-e90f-46c8-9ce2-971cf7857ffa" providerId="AD" clId="Web-{5D6AC5E9-1E74-6692-0BF6-F89DE3B18D5B}" dt="2026-06-15T03:52:48.238" v="26" actId="20577"/>
        <pc:sldMkLst>
          <pc:docMk/>
          <pc:sldMk cId="0" sldId="283"/>
        </pc:sldMkLst>
        <pc:spChg chg="mod">
          <ac:chgData name="Chourey, Manish G" userId="S::mgchourey@ncdot.gov::76e766ca-e90f-46c8-9ce2-971cf7857ffa" providerId="AD" clId="Web-{5D6AC5E9-1E74-6692-0BF6-F89DE3B18D5B}" dt="2026-06-15T03:52:48.238" v="26" actId="20577"/>
          <ac:spMkLst>
            <pc:docMk/>
            <pc:sldMk cId="0" sldId="283"/>
            <ac:spMk id="4" creationId="{676E49AF-351E-47ED-A282-4F06CB2184E1}"/>
          </ac:spMkLst>
        </pc:spChg>
      </pc:sldChg>
      <pc:sldChg chg="modSp">
        <pc:chgData name="Chourey, Manish G" userId="S::mgchourey@ncdot.gov::76e766ca-e90f-46c8-9ce2-971cf7857ffa" providerId="AD" clId="Web-{5D6AC5E9-1E74-6692-0BF6-F89DE3B18D5B}" dt="2026-06-15T03:47:12.410" v="22"/>
        <pc:sldMkLst>
          <pc:docMk/>
          <pc:sldMk cId="3659884815" sldId="904"/>
        </pc:sldMkLst>
        <pc:spChg chg="mod">
          <ac:chgData name="Chourey, Manish G" userId="S::mgchourey@ncdot.gov::76e766ca-e90f-46c8-9ce2-971cf7857ffa" providerId="AD" clId="Web-{5D6AC5E9-1E74-6692-0BF6-F89DE3B18D5B}" dt="2026-06-15T03:47:12.379" v="21"/>
          <ac:spMkLst>
            <pc:docMk/>
            <pc:sldMk cId="3659884815" sldId="904"/>
            <ac:spMk id="67" creationId="{4DE9EFDC-C215-B34C-E318-A211CFD3961C}"/>
          </ac:spMkLst>
        </pc:spChg>
        <pc:spChg chg="mod">
          <ac:chgData name="Chourey, Manish G" userId="S::mgchourey@ncdot.gov::76e766ca-e90f-46c8-9ce2-971cf7857ffa" providerId="AD" clId="Web-{5D6AC5E9-1E74-6692-0BF6-F89DE3B18D5B}" dt="2026-06-15T03:47:12.410" v="22"/>
          <ac:spMkLst>
            <pc:docMk/>
            <pc:sldMk cId="3659884815" sldId="904"/>
            <ac:spMk id="68" creationId="{95176659-6A02-5ED6-D676-BD62E2F09056}"/>
          </ac:spMkLst>
        </pc:spChg>
        <pc:spChg chg="mod">
          <ac:chgData name="Chourey, Manish G" userId="S::mgchourey@ncdot.gov::76e766ca-e90f-46c8-9ce2-971cf7857ffa" providerId="AD" clId="Web-{5D6AC5E9-1E74-6692-0BF6-F89DE3B18D5B}" dt="2026-06-15T03:46:47.395" v="17"/>
          <ac:spMkLst>
            <pc:docMk/>
            <pc:sldMk cId="3659884815" sldId="904"/>
            <ac:spMk id="88" creationId="{FC5F1ECB-4C07-A900-8085-7768812C824E}"/>
          </ac:spMkLst>
        </pc:spChg>
        <pc:spChg chg="mod">
          <ac:chgData name="Chourey, Manish G" userId="S::mgchourey@ncdot.gov::76e766ca-e90f-46c8-9ce2-971cf7857ffa" providerId="AD" clId="Web-{5D6AC5E9-1E74-6692-0BF6-F89DE3B18D5B}" dt="2026-06-15T03:47:00.285" v="19" actId="14100"/>
          <ac:spMkLst>
            <pc:docMk/>
            <pc:sldMk cId="3659884815" sldId="904"/>
            <ac:spMk id="89" creationId="{CAF2BF20-5F66-793F-33D6-7601DED09B74}"/>
          </ac:spMkLst>
        </pc:spChg>
      </pc:sldChg>
      <pc:sldChg chg="modSp">
        <pc:chgData name="Chourey, Manish G" userId="S::mgchourey@ncdot.gov::76e766ca-e90f-46c8-9ce2-971cf7857ffa" providerId="AD" clId="Web-{5D6AC5E9-1E74-6692-0BF6-F89DE3B18D5B}" dt="2026-06-15T03:46:06.567" v="15" actId="20577"/>
        <pc:sldMkLst>
          <pc:docMk/>
          <pc:sldMk cId="2012375133" sldId="6761"/>
        </pc:sldMkLst>
        <pc:spChg chg="mod">
          <ac:chgData name="Chourey, Manish G" userId="S::mgchourey@ncdot.gov::76e766ca-e90f-46c8-9ce2-971cf7857ffa" providerId="AD" clId="Web-{5D6AC5E9-1E74-6692-0BF6-F89DE3B18D5B}" dt="2026-06-15T03:44:17.973" v="5" actId="1076"/>
          <ac:spMkLst>
            <pc:docMk/>
            <pc:sldMk cId="2012375133" sldId="6761"/>
            <ac:spMk id="16" creationId="{0807779C-5A28-D6A8-EAB0-005CD9792449}"/>
          </ac:spMkLst>
        </pc:spChg>
        <pc:spChg chg="mod">
          <ac:chgData name="Chourey, Manish G" userId="S::mgchourey@ncdot.gov::76e766ca-e90f-46c8-9ce2-971cf7857ffa" providerId="AD" clId="Web-{5D6AC5E9-1E74-6692-0BF6-F89DE3B18D5B}" dt="2026-06-15T03:45:18.176" v="8"/>
          <ac:spMkLst>
            <pc:docMk/>
            <pc:sldMk cId="2012375133" sldId="6761"/>
            <ac:spMk id="18" creationId="{F4E6889C-4B54-B238-68FA-5BB4BF05C49F}"/>
          </ac:spMkLst>
        </pc:spChg>
        <pc:spChg chg="mod">
          <ac:chgData name="Chourey, Manish G" userId="S::mgchourey@ncdot.gov::76e766ca-e90f-46c8-9ce2-971cf7857ffa" providerId="AD" clId="Web-{5D6AC5E9-1E74-6692-0BF6-F89DE3B18D5B}" dt="2026-06-15T03:43:34.254" v="2" actId="1076"/>
          <ac:spMkLst>
            <pc:docMk/>
            <pc:sldMk cId="2012375133" sldId="6761"/>
            <ac:spMk id="20" creationId="{10235DDF-661C-7005-58B0-BBE09F0BADD3}"/>
          </ac:spMkLst>
        </pc:spChg>
        <pc:spChg chg="mod">
          <ac:chgData name="Chourey, Manish G" userId="S::mgchourey@ncdot.gov::76e766ca-e90f-46c8-9ce2-971cf7857ffa" providerId="AD" clId="Web-{5D6AC5E9-1E74-6692-0BF6-F89DE3B18D5B}" dt="2026-06-15T03:45:49.613" v="13" actId="20577"/>
          <ac:spMkLst>
            <pc:docMk/>
            <pc:sldMk cId="2012375133" sldId="6761"/>
            <ac:spMk id="31" creationId="{1D3710A6-6E14-64E1-ECB7-B8D7FF149B93}"/>
          </ac:spMkLst>
        </pc:spChg>
        <pc:spChg chg="mod">
          <ac:chgData name="Chourey, Manish G" userId="S::mgchourey@ncdot.gov::76e766ca-e90f-46c8-9ce2-971cf7857ffa" providerId="AD" clId="Web-{5D6AC5E9-1E74-6692-0BF6-F89DE3B18D5B}" dt="2026-06-15T03:45:41.895" v="11" actId="20577"/>
          <ac:spMkLst>
            <pc:docMk/>
            <pc:sldMk cId="2012375133" sldId="6761"/>
            <ac:spMk id="32" creationId="{9BF5F7DF-A5A2-F750-5AD2-EC6D4DE14983}"/>
          </ac:spMkLst>
        </pc:spChg>
        <pc:spChg chg="mod">
          <ac:chgData name="Chourey, Manish G" userId="S::mgchourey@ncdot.gov::76e766ca-e90f-46c8-9ce2-971cf7857ffa" providerId="AD" clId="Web-{5D6AC5E9-1E74-6692-0BF6-F89DE3B18D5B}" dt="2026-06-15T03:45:02.504" v="7"/>
          <ac:spMkLst>
            <pc:docMk/>
            <pc:sldMk cId="2012375133" sldId="6761"/>
            <ac:spMk id="38" creationId="{D90AC62B-F86D-6B15-66BE-764310312B3B}"/>
          </ac:spMkLst>
        </pc:spChg>
        <pc:spChg chg="mod">
          <ac:chgData name="Chourey, Manish G" userId="S::mgchourey@ncdot.gov::76e766ca-e90f-46c8-9ce2-971cf7857ffa" providerId="AD" clId="Web-{5D6AC5E9-1E74-6692-0BF6-F89DE3B18D5B}" dt="2026-06-15T03:44:54.848" v="6"/>
          <ac:spMkLst>
            <pc:docMk/>
            <pc:sldMk cId="2012375133" sldId="6761"/>
            <ac:spMk id="40" creationId="{7621CCBC-B1E7-83A9-A367-8F9E49CC0348}"/>
          </ac:spMkLst>
        </pc:spChg>
        <pc:spChg chg="mod">
          <ac:chgData name="Chourey, Manish G" userId="S::mgchourey@ncdot.gov::76e766ca-e90f-46c8-9ce2-971cf7857ffa" providerId="AD" clId="Web-{5D6AC5E9-1E74-6692-0BF6-F89DE3B18D5B}" dt="2026-06-15T03:45:30.176" v="9" actId="20577"/>
          <ac:spMkLst>
            <pc:docMk/>
            <pc:sldMk cId="2012375133" sldId="6761"/>
            <ac:spMk id="55" creationId="{373ADCD5-FFA6-FF7A-897F-B0426AD12D3B}"/>
          </ac:spMkLst>
        </pc:spChg>
        <pc:spChg chg="mod">
          <ac:chgData name="Chourey, Manish G" userId="S::mgchourey@ncdot.gov::76e766ca-e90f-46c8-9ce2-971cf7857ffa" providerId="AD" clId="Web-{5D6AC5E9-1E74-6692-0BF6-F89DE3B18D5B}" dt="2026-06-15T03:46:06.567" v="15" actId="20577"/>
          <ac:spMkLst>
            <pc:docMk/>
            <pc:sldMk cId="2012375133" sldId="6761"/>
            <ac:spMk id="59" creationId="{887F353A-61F4-6187-F16C-0088D797E9AA}"/>
          </ac:spMkLst>
        </pc:spChg>
      </pc:sldChg>
    </pc:docChg>
  </pc:docChgLst>
  <pc:docChgLst>
    <pc:chgData name="Queenland, Angela R" userId="S::arqueenland@ncdot.gov::954b43ae-e5fe-4f7c-b8fe-2a321dff188e" providerId="AD" clId="Web-{990BC79A-D7F6-6FEE-495D-278677A56537}"/>
    <pc:docChg chg="addSld delSld">
      <pc:chgData name="Queenland, Angela R" userId="S::arqueenland@ncdot.gov::954b43ae-e5fe-4f7c-b8fe-2a321dff188e" providerId="AD" clId="Web-{990BC79A-D7F6-6FEE-495D-278677A56537}" dt="2026-06-18T14:04:39.081" v="1"/>
      <pc:docMkLst>
        <pc:docMk/>
      </pc:docMkLst>
      <pc:sldChg chg="new del">
        <pc:chgData name="Queenland, Angela R" userId="S::arqueenland@ncdot.gov::954b43ae-e5fe-4f7c-b8fe-2a321dff188e" providerId="AD" clId="Web-{990BC79A-D7F6-6FEE-495D-278677A56537}" dt="2026-06-18T14:04:39.081" v="1"/>
        <pc:sldMkLst>
          <pc:docMk/>
          <pc:sldMk cId="4239131751" sldId="1114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94FDD4-F17D-E640-A308-95ACFE0074C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CD468A3-CCFB-C04E-938C-FE5F378BC1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144BE8-E69E-734C-9CFF-049BB7751FC9}" type="datetimeFigureOut">
              <a:rPr lang="en-US" smtClean="0"/>
              <a:t>6/19/2026</a:t>
            </a:fld>
            <a:endParaRPr lang="en-US"/>
          </a:p>
        </p:txBody>
      </p:sp>
      <p:sp>
        <p:nvSpPr>
          <p:cNvPr id="4" name="Footer Placeholder 3">
            <a:extLst>
              <a:ext uri="{FF2B5EF4-FFF2-40B4-BE49-F238E27FC236}">
                <a16:creationId xmlns:a16="http://schemas.microsoft.com/office/drawing/2014/main" id="{FB06C6D9-989E-9641-9D51-2EDE079EE7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F19C2F4-7B72-BB45-8F45-B862C80AC5D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522F5A7-E952-4B44-9D13-5AA530C639B7}" type="slidenum">
              <a:rPr lang="en-US" smtClean="0"/>
              <a:t>‹#›</a:t>
            </a:fld>
            <a:endParaRPr lang="en-US"/>
          </a:p>
        </p:txBody>
      </p:sp>
    </p:spTree>
    <p:extLst>
      <p:ext uri="{BB962C8B-B14F-4D97-AF65-F5344CB8AC3E}">
        <p14:creationId xmlns:p14="http://schemas.microsoft.com/office/powerpoint/2010/main" val="1106136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966512-5CFF-724D-93AD-60A9C1F8AFC7}" type="datetimeFigureOut">
              <a:rPr lang="en-US" smtClean="0"/>
              <a:t>6/19/2026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C19CE8-D78C-D24E-A54D-967966A9563F}" type="slidenum">
              <a:rPr lang="en-US" smtClean="0"/>
              <a:t>‹#›</a:t>
            </a:fld>
            <a:endParaRPr lang="en-US"/>
          </a:p>
        </p:txBody>
      </p:sp>
    </p:spTree>
    <p:extLst>
      <p:ext uri="{BB962C8B-B14F-4D97-AF65-F5344CB8AC3E}">
        <p14:creationId xmlns:p14="http://schemas.microsoft.com/office/powerpoint/2010/main" val="2718216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9492E3-D0FB-FF5A-65DF-4646700617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B4892-1901-5176-270E-A6589E75B0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559C96-7EE3-735C-625C-4657FFD2EB86}"/>
              </a:ext>
            </a:extLst>
          </p:cNvPr>
          <p:cNvSpPr>
            <a:spLocks noGrp="1"/>
          </p:cNvSpPr>
          <p:nvPr>
            <p:ph type="body" idx="1"/>
          </p:nvPr>
        </p:nvSpPr>
        <p:spPr/>
        <p:txBody>
          <a:bodyPr/>
          <a:lstStyle/>
          <a:p>
            <a:endParaRPr lang="en-US">
              <a:cs typeface="Calibri"/>
            </a:endParaRPr>
          </a:p>
        </p:txBody>
      </p:sp>
      <p:sp>
        <p:nvSpPr>
          <p:cNvPr id="4" name="Slide Number Placeholder 3">
            <a:extLst>
              <a:ext uri="{FF2B5EF4-FFF2-40B4-BE49-F238E27FC236}">
                <a16:creationId xmlns:a16="http://schemas.microsoft.com/office/drawing/2014/main" id="{E3DA39E6-2A36-1326-A17E-FAA7E7FBCB31}"/>
              </a:ext>
            </a:extLst>
          </p:cNvPr>
          <p:cNvSpPr>
            <a:spLocks noGrp="1"/>
          </p:cNvSpPr>
          <p:nvPr>
            <p:ph type="sldNum" sz="quarter" idx="5"/>
          </p:nvPr>
        </p:nvSpPr>
        <p:spPr/>
        <p:txBody>
          <a:bodyPr/>
          <a:lstStyle/>
          <a:p>
            <a:fld id="{4FC19CE8-D78C-D24E-A54D-967966A9563F}" type="slidenum">
              <a:rPr lang="en-US" smtClean="0"/>
              <a:t>30</a:t>
            </a:fld>
            <a:endParaRPr lang="en-US"/>
          </a:p>
        </p:txBody>
      </p:sp>
    </p:spTree>
    <p:extLst>
      <p:ext uri="{BB962C8B-B14F-4D97-AF65-F5344CB8AC3E}">
        <p14:creationId xmlns:p14="http://schemas.microsoft.com/office/powerpoint/2010/main" val="1667956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19CE8-D78C-D24E-A54D-967966A9563F}" type="slidenum">
              <a:rPr lang="en-US" smtClean="0"/>
              <a:t>36</a:t>
            </a:fld>
            <a:endParaRPr lang="en-US"/>
          </a:p>
        </p:txBody>
      </p:sp>
    </p:spTree>
    <p:extLst>
      <p:ext uri="{BB962C8B-B14F-4D97-AF65-F5344CB8AC3E}">
        <p14:creationId xmlns:p14="http://schemas.microsoft.com/office/powerpoint/2010/main" val="1637472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19CE8-D78C-D24E-A54D-967966A9563F}" type="slidenum">
              <a:rPr lang="en-US" smtClean="0"/>
              <a:t>6</a:t>
            </a:fld>
            <a:endParaRPr lang="en-US"/>
          </a:p>
        </p:txBody>
      </p:sp>
    </p:spTree>
    <p:extLst>
      <p:ext uri="{BB962C8B-B14F-4D97-AF65-F5344CB8AC3E}">
        <p14:creationId xmlns:p14="http://schemas.microsoft.com/office/powerpoint/2010/main" val="1321155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C19CE8-D78C-D24E-A54D-967966A9563F}" type="slidenum">
              <a:rPr lang="en-US" smtClean="0"/>
              <a:t>9</a:t>
            </a:fld>
            <a:endParaRPr lang="en-US"/>
          </a:p>
        </p:txBody>
      </p:sp>
    </p:spTree>
    <p:extLst>
      <p:ext uri="{BB962C8B-B14F-4D97-AF65-F5344CB8AC3E}">
        <p14:creationId xmlns:p14="http://schemas.microsoft.com/office/powerpoint/2010/main" val="1374314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C19CE8-D78C-D24E-A54D-967966A9563F}" type="slidenum">
              <a:rPr lang="en-US" smtClean="0"/>
              <a:t>10</a:t>
            </a:fld>
            <a:endParaRPr lang="en-US"/>
          </a:p>
        </p:txBody>
      </p:sp>
    </p:spTree>
    <p:extLst>
      <p:ext uri="{BB962C8B-B14F-4D97-AF65-F5344CB8AC3E}">
        <p14:creationId xmlns:p14="http://schemas.microsoft.com/office/powerpoint/2010/main" val="277939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4A55C-434C-A931-6F8E-F0B1AFD3C3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E5E936-B9A7-A366-5AB7-8DB1341A4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776C67-D23E-FD53-3100-EC23AB934405}"/>
              </a:ext>
            </a:extLst>
          </p:cNvPr>
          <p:cNvSpPr>
            <a:spLocks noGrp="1"/>
          </p:cNvSpPr>
          <p:nvPr>
            <p:ph type="body" idx="1"/>
          </p:nvPr>
        </p:nvSpPr>
        <p:spPr/>
        <p:txBody>
          <a:bodyPr/>
          <a:lstStyle/>
          <a:p>
            <a:endParaRPr lang="en-US" dirty="0">
              <a:cs typeface="Calibri"/>
            </a:endParaRPr>
          </a:p>
        </p:txBody>
      </p:sp>
      <p:sp>
        <p:nvSpPr>
          <p:cNvPr id="4" name="Slide Number Placeholder 3">
            <a:extLst>
              <a:ext uri="{FF2B5EF4-FFF2-40B4-BE49-F238E27FC236}">
                <a16:creationId xmlns:a16="http://schemas.microsoft.com/office/drawing/2014/main" id="{1E89E7EE-FB33-745E-FEEB-BFC0A7B2E46F}"/>
              </a:ext>
            </a:extLst>
          </p:cNvPr>
          <p:cNvSpPr>
            <a:spLocks noGrp="1"/>
          </p:cNvSpPr>
          <p:nvPr>
            <p:ph type="sldNum" sz="quarter" idx="5"/>
          </p:nvPr>
        </p:nvSpPr>
        <p:spPr/>
        <p:txBody>
          <a:bodyPr/>
          <a:lstStyle/>
          <a:p>
            <a:fld id="{4FC19CE8-D78C-D24E-A54D-967966A9563F}" type="slidenum">
              <a:rPr lang="en-US" smtClean="0"/>
              <a:t>11</a:t>
            </a:fld>
            <a:endParaRPr lang="en-US"/>
          </a:p>
        </p:txBody>
      </p:sp>
    </p:spTree>
    <p:extLst>
      <p:ext uri="{BB962C8B-B14F-4D97-AF65-F5344CB8AC3E}">
        <p14:creationId xmlns:p14="http://schemas.microsoft.com/office/powerpoint/2010/main" val="2153083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19CE8-D78C-D24E-A54D-967966A9563F}" type="slidenum">
              <a:rPr lang="en-US" smtClean="0"/>
              <a:t>15</a:t>
            </a:fld>
            <a:endParaRPr lang="en-US"/>
          </a:p>
        </p:txBody>
      </p:sp>
    </p:spTree>
    <p:extLst>
      <p:ext uri="{BB962C8B-B14F-4D97-AF65-F5344CB8AC3E}">
        <p14:creationId xmlns:p14="http://schemas.microsoft.com/office/powerpoint/2010/main" val="3653534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19CE8-D78C-D24E-A54D-967966A9563F}" type="slidenum">
              <a:rPr lang="en-US" smtClean="0"/>
              <a:t>19</a:t>
            </a:fld>
            <a:endParaRPr lang="en-US"/>
          </a:p>
        </p:txBody>
      </p:sp>
    </p:spTree>
    <p:extLst>
      <p:ext uri="{BB962C8B-B14F-4D97-AF65-F5344CB8AC3E}">
        <p14:creationId xmlns:p14="http://schemas.microsoft.com/office/powerpoint/2010/main" val="1485800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19CE8-D78C-D24E-A54D-967966A9563F}" type="slidenum">
              <a:rPr lang="en-US" smtClean="0"/>
              <a:t>25</a:t>
            </a:fld>
            <a:endParaRPr lang="en-US"/>
          </a:p>
        </p:txBody>
      </p:sp>
    </p:spTree>
    <p:extLst>
      <p:ext uri="{BB962C8B-B14F-4D97-AF65-F5344CB8AC3E}">
        <p14:creationId xmlns:p14="http://schemas.microsoft.com/office/powerpoint/2010/main" val="2046526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B0BC0-C101-B617-59E1-EF53D8DD7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EB31B5-A7A4-E20F-8538-C6FDF97CEE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3C6078-D4D4-51CB-B169-5092EBF82DD9}"/>
              </a:ext>
            </a:extLst>
          </p:cNvPr>
          <p:cNvSpPr>
            <a:spLocks noGrp="1"/>
          </p:cNvSpPr>
          <p:nvPr>
            <p:ph type="body" idx="1"/>
          </p:nvPr>
        </p:nvSpPr>
        <p:spPr/>
        <p:txBody>
          <a:bodyPr/>
          <a:lstStyle/>
          <a:p>
            <a:endParaRPr lang="en-US">
              <a:cs typeface="Calibri"/>
            </a:endParaRPr>
          </a:p>
        </p:txBody>
      </p:sp>
      <p:sp>
        <p:nvSpPr>
          <p:cNvPr id="4" name="Slide Number Placeholder 3">
            <a:extLst>
              <a:ext uri="{FF2B5EF4-FFF2-40B4-BE49-F238E27FC236}">
                <a16:creationId xmlns:a16="http://schemas.microsoft.com/office/drawing/2014/main" id="{9687EBBC-6008-6944-A292-4F426B6D5F76}"/>
              </a:ext>
            </a:extLst>
          </p:cNvPr>
          <p:cNvSpPr>
            <a:spLocks noGrp="1"/>
          </p:cNvSpPr>
          <p:nvPr>
            <p:ph type="sldNum" sz="quarter" idx="5"/>
          </p:nvPr>
        </p:nvSpPr>
        <p:spPr/>
        <p:txBody>
          <a:bodyPr/>
          <a:lstStyle/>
          <a:p>
            <a:fld id="{4FC19CE8-D78C-D24E-A54D-967966A9563F}" type="slidenum">
              <a:rPr lang="en-US" smtClean="0"/>
              <a:t>29</a:t>
            </a:fld>
            <a:endParaRPr lang="en-US"/>
          </a:p>
        </p:txBody>
      </p:sp>
    </p:spTree>
    <p:extLst>
      <p:ext uri="{BB962C8B-B14F-4D97-AF65-F5344CB8AC3E}">
        <p14:creationId xmlns:p14="http://schemas.microsoft.com/office/powerpoint/2010/main" val="3003782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png"/><Relationship Id="rId7" Type="http://schemas.openxmlformats.org/officeDocument/2006/relationships/hyperlink" Target="https://www.ncquickpass.com/"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hyperlink" Target="https://www.ncdot.gov/divisions/turnpike/Pages/default.aspx" TargetMode="External"/><Relationship Id="rId5" Type="http://schemas.openxmlformats.org/officeDocument/2006/relationships/hyperlink" Target="https://twitter.com/NCTurnpike" TargetMode="External"/><Relationship Id="rId10" Type="http://schemas.openxmlformats.org/officeDocument/2006/relationships/image" Target="../media/image7.png"/><Relationship Id="rId4" Type="http://schemas.openxmlformats.org/officeDocument/2006/relationships/hyperlink" Target="https://www.youtube.com/@NorthCarolinaTurnpikeAuthority" TargetMode="External"/><Relationship Id="rId9"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5.png"/><Relationship Id="rId3" Type="http://schemas.openxmlformats.org/officeDocument/2006/relationships/hyperlink" Target="https://twitter.com/NCTurnpike" TargetMode="External"/><Relationship Id="rId7" Type="http://schemas.openxmlformats.org/officeDocument/2006/relationships/image" Target="../media/image9.png"/><Relationship Id="rId12" Type="http://schemas.openxmlformats.org/officeDocument/2006/relationships/image" Target="../media/image4.png"/><Relationship Id="rId2" Type="http://schemas.openxmlformats.org/officeDocument/2006/relationships/hyperlink" Target="https://www.youtube.com/@NorthCarolinaTurnpikeAuthority" TargetMode="External"/><Relationship Id="rId16"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8.emf"/><Relationship Id="rId11" Type="http://schemas.openxmlformats.org/officeDocument/2006/relationships/image" Target="../media/image13.png"/><Relationship Id="rId5" Type="http://schemas.openxmlformats.org/officeDocument/2006/relationships/hyperlink" Target="https://www.ncquickpass.com/" TargetMode="External"/><Relationship Id="rId15" Type="http://schemas.openxmlformats.org/officeDocument/2006/relationships/image" Target="../media/image6.png"/><Relationship Id="rId10" Type="http://schemas.openxmlformats.org/officeDocument/2006/relationships/image" Target="../media/image12.png"/><Relationship Id="rId4" Type="http://schemas.openxmlformats.org/officeDocument/2006/relationships/hyperlink" Target="https://www.ncdot.gov/divisions/turnpike/Pages/default.aspx" TargetMode="External"/><Relationship Id="rId9" Type="http://schemas.openxmlformats.org/officeDocument/2006/relationships/image" Target="../media/image11.png"/><Relationship Id="rId1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9862FC-7E41-AE02-A379-0FB594C002C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7880661" y="406400"/>
            <a:ext cx="3876773" cy="4445000"/>
          </a:xfrm>
          <a:prstGeom prst="rect">
            <a:avLst/>
          </a:prstGeom>
        </p:spPr>
      </p:pic>
      <p:sp>
        <p:nvSpPr>
          <p:cNvPr id="3" name="Rectangle 2">
            <a:extLst>
              <a:ext uri="{FF2B5EF4-FFF2-40B4-BE49-F238E27FC236}">
                <a16:creationId xmlns:a16="http://schemas.microsoft.com/office/drawing/2014/main" id="{4A06D3C5-EBD0-2467-6A4F-A3C13AE61C7C}"/>
              </a:ext>
            </a:extLst>
          </p:cNvPr>
          <p:cNvSpPr/>
          <p:nvPr userDrawn="1"/>
        </p:nvSpPr>
        <p:spPr>
          <a:xfrm>
            <a:off x="0" y="5655301"/>
            <a:ext cx="12206513" cy="120269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CD7B332-7864-C34B-66A5-03512506CA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1855" y="1294775"/>
            <a:ext cx="3114685" cy="662554"/>
          </a:xfrm>
          <a:prstGeom prst="rect">
            <a:avLst/>
          </a:prstGeom>
        </p:spPr>
      </p:pic>
      <p:sp>
        <p:nvSpPr>
          <p:cNvPr id="4" name="Rectangle 3">
            <a:extLst>
              <a:ext uri="{FF2B5EF4-FFF2-40B4-BE49-F238E27FC236}">
                <a16:creationId xmlns:a16="http://schemas.microsoft.com/office/drawing/2014/main" id="{7A2062C9-5FE6-AD73-0728-18CE985BC8AF}"/>
              </a:ext>
            </a:extLst>
          </p:cNvPr>
          <p:cNvSpPr/>
          <p:nvPr userDrawn="1"/>
        </p:nvSpPr>
        <p:spPr>
          <a:xfrm>
            <a:off x="0" y="6316665"/>
            <a:ext cx="12206513" cy="54133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E8DD7D4-FFF6-D18F-DDFB-E995C9B6F41F}"/>
              </a:ext>
            </a:extLst>
          </p:cNvPr>
          <p:cNvSpPr>
            <a:spLocks noGrp="1"/>
          </p:cNvSpPr>
          <p:nvPr>
            <p:ph type="ctrTitle" hasCustomPrompt="1"/>
          </p:nvPr>
        </p:nvSpPr>
        <p:spPr>
          <a:xfrm>
            <a:off x="546712" y="2551513"/>
            <a:ext cx="10992618" cy="1655762"/>
          </a:xfrm>
          <a:prstGeom prst="rect">
            <a:avLst/>
          </a:prstGeom>
        </p:spPr>
        <p:txBody>
          <a:bodyPr anchor="b">
            <a:noAutofit/>
          </a:bodyPr>
          <a:lstStyle>
            <a:lvl1pPr algn="l">
              <a:defRPr sz="5000" b="0">
                <a:solidFill>
                  <a:schemeClr val="tx1"/>
                </a:solidFill>
                <a:latin typeface="TransportNewMedium_gdi" pitchFamily="2" charset="77"/>
              </a:defRPr>
            </a:lvl1pPr>
          </a:lstStyle>
          <a:p>
            <a:r>
              <a:rPr lang="en-US"/>
              <a:t>Presentation Title</a:t>
            </a:r>
            <a:br>
              <a:rPr lang="en-US"/>
            </a:br>
            <a:r>
              <a:rPr lang="en-US"/>
              <a:t>Goes Here</a:t>
            </a:r>
          </a:p>
        </p:txBody>
      </p:sp>
      <p:sp>
        <p:nvSpPr>
          <p:cNvPr id="8" name="Subtitle 2">
            <a:extLst>
              <a:ext uri="{FF2B5EF4-FFF2-40B4-BE49-F238E27FC236}">
                <a16:creationId xmlns:a16="http://schemas.microsoft.com/office/drawing/2014/main" id="{7326EFF4-C27B-DFB5-CF9D-8D44E9ED6BFC}"/>
              </a:ext>
            </a:extLst>
          </p:cNvPr>
          <p:cNvSpPr>
            <a:spLocks noGrp="1"/>
          </p:cNvSpPr>
          <p:nvPr>
            <p:ph type="subTitle" idx="1" hasCustomPrompt="1"/>
          </p:nvPr>
        </p:nvSpPr>
        <p:spPr>
          <a:xfrm>
            <a:off x="546711" y="4299350"/>
            <a:ext cx="10992617" cy="1655762"/>
          </a:xfrm>
        </p:spPr>
        <p:txBody>
          <a:bodyPr>
            <a:noAutofit/>
          </a:bodyPr>
          <a:lstStyle>
            <a:lvl1pPr marL="0" indent="0" algn="l">
              <a:buNone/>
              <a:defRPr sz="2400">
                <a:solidFill>
                  <a:schemeClr val="tx1"/>
                </a:solidFill>
                <a:latin typeface="TransportNewLight_gdi"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or Presenter’s Name</a:t>
            </a:r>
          </a:p>
        </p:txBody>
      </p:sp>
    </p:spTree>
    <p:extLst>
      <p:ext uri="{BB962C8B-B14F-4D97-AF65-F5344CB8AC3E}">
        <p14:creationId xmlns:p14="http://schemas.microsoft.com/office/powerpoint/2010/main" val="1992694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Bullets with Log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A5E2B8-F038-4FB6-BA9A-7A2FA8563427}"/>
              </a:ext>
            </a:extLst>
          </p:cNvPr>
          <p:cNvSpPr>
            <a:spLocks noGrp="1"/>
          </p:cNvSpPr>
          <p:nvPr>
            <p:ph idx="1" hasCustomPrompt="1"/>
          </p:nvPr>
        </p:nvSpPr>
        <p:spPr>
          <a:xfrm>
            <a:off x="434565" y="1715272"/>
            <a:ext cx="11235351" cy="3823207"/>
          </a:xfrm>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2" name="Title 1">
            <a:extLst>
              <a:ext uri="{FF2B5EF4-FFF2-40B4-BE49-F238E27FC236}">
                <a16:creationId xmlns:a16="http://schemas.microsoft.com/office/drawing/2014/main" id="{EB25EFA3-FC1E-4DE4-8F4E-6408E1D0FD99}"/>
              </a:ext>
            </a:extLst>
          </p:cNvPr>
          <p:cNvSpPr>
            <a:spLocks noGrp="1"/>
          </p:cNvSpPr>
          <p:nvPr>
            <p:ph type="title" hasCustomPrompt="1"/>
          </p:nvPr>
        </p:nvSpPr>
        <p:spPr>
          <a:xfrm>
            <a:off x="434566" y="1091889"/>
            <a:ext cx="11235350" cy="286997"/>
          </a:xfrm>
          <a:prstGeom prst="rect">
            <a:avLst/>
          </a:prstGeom>
        </p:spPr>
        <p:txBody>
          <a:bodyPr/>
          <a:lstStyle>
            <a:lvl1pPr>
              <a:defRPr/>
            </a:lvl1pPr>
          </a:lstStyle>
          <a:p>
            <a:r>
              <a:rPr lang="en-US"/>
              <a:t>Title Goes Here</a:t>
            </a:r>
          </a:p>
        </p:txBody>
      </p:sp>
      <p:pic>
        <p:nvPicPr>
          <p:cNvPr id="5" name="Picture 4">
            <a:extLst>
              <a:ext uri="{FF2B5EF4-FFF2-40B4-BE49-F238E27FC236}">
                <a16:creationId xmlns:a16="http://schemas.microsoft.com/office/drawing/2014/main" id="{2976ED25-07C6-FC43-B067-B7044A6CA0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565" y="6176626"/>
            <a:ext cx="1752044" cy="372694"/>
          </a:xfrm>
          <a:prstGeom prst="rect">
            <a:avLst/>
          </a:prstGeom>
        </p:spPr>
      </p:pic>
      <p:sp>
        <p:nvSpPr>
          <p:cNvPr id="7" name="Text Placeholder 5">
            <a:extLst>
              <a:ext uri="{FF2B5EF4-FFF2-40B4-BE49-F238E27FC236}">
                <a16:creationId xmlns:a16="http://schemas.microsoft.com/office/drawing/2014/main" id="{6B947489-C7FD-254F-8E41-FBF9A385A007}"/>
              </a:ext>
            </a:extLst>
          </p:cNvPr>
          <p:cNvSpPr>
            <a:spLocks noGrp="1"/>
          </p:cNvSpPr>
          <p:nvPr>
            <p:ph type="body" sz="quarter" idx="10" hasCustomPrompt="1"/>
          </p:nvPr>
        </p:nvSpPr>
        <p:spPr>
          <a:xfrm>
            <a:off x="434565" y="5674990"/>
            <a:ext cx="6939166" cy="365125"/>
          </a:xfrm>
        </p:spPr>
        <p:txBody>
          <a:bodyPr/>
          <a:lstStyle>
            <a:lvl1pPr marL="0" indent="0">
              <a:buNone/>
              <a:defRPr sz="1000"/>
            </a:lvl1pPr>
          </a:lstStyle>
          <a:p>
            <a:r>
              <a:rPr lang="en-US"/>
              <a:t>Disclaimer goes here (if needed)</a:t>
            </a:r>
          </a:p>
        </p:txBody>
      </p:sp>
      <p:sp>
        <p:nvSpPr>
          <p:cNvPr id="6" name="Rectangle 5">
            <a:extLst>
              <a:ext uri="{FF2B5EF4-FFF2-40B4-BE49-F238E27FC236}">
                <a16:creationId xmlns:a16="http://schemas.microsoft.com/office/drawing/2014/main" id="{0CA4D288-A089-AC40-B52E-7EA02798ECDD}"/>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4">
            <a:extLst>
              <a:ext uri="{FF2B5EF4-FFF2-40B4-BE49-F238E27FC236}">
                <a16:creationId xmlns:a16="http://schemas.microsoft.com/office/drawing/2014/main" id="{FB97EFF4-C494-004F-970F-A0FE7E24CDCA}"/>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3042429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A70A7B-B327-8741-85A7-CB4A3D83E12E}"/>
              </a:ext>
            </a:extLst>
          </p:cNvPr>
          <p:cNvSpPr>
            <a:spLocks noGrp="1"/>
          </p:cNvSpPr>
          <p:nvPr>
            <p:ph type="body" sz="quarter" idx="10"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3" name="Rectangle 2">
            <a:extLst>
              <a:ext uri="{FF2B5EF4-FFF2-40B4-BE49-F238E27FC236}">
                <a16:creationId xmlns:a16="http://schemas.microsoft.com/office/drawing/2014/main" id="{BE7D000D-1D5F-C840-B434-B4BC594BE498}"/>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4">
            <a:extLst>
              <a:ext uri="{FF2B5EF4-FFF2-40B4-BE49-F238E27FC236}">
                <a16:creationId xmlns:a16="http://schemas.microsoft.com/office/drawing/2014/main" id="{02AA9009-65D2-0346-9C65-52D37B4FA140}"/>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3246335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23AC7FF0-D362-7043-5FE0-4401E8451BC3}"/>
              </a:ext>
            </a:extLst>
          </p:cNvPr>
          <p:cNvPicPr>
            <a:picLocks noChangeAspect="1"/>
          </p:cNvPicPr>
          <p:nvPr userDrawn="1"/>
        </p:nvPicPr>
        <p:blipFill>
          <a:blip r:embed="rId2"/>
          <a:stretch>
            <a:fillRect/>
          </a:stretch>
        </p:blipFill>
        <p:spPr>
          <a:xfrm>
            <a:off x="649167" y="4477105"/>
            <a:ext cx="548640" cy="548640"/>
          </a:xfrm>
          <a:prstGeom prst="rect">
            <a:avLst/>
          </a:prstGeom>
        </p:spPr>
      </p:pic>
      <p:pic>
        <p:nvPicPr>
          <p:cNvPr id="36" name="Picture 35">
            <a:extLst>
              <a:ext uri="{FF2B5EF4-FFF2-40B4-BE49-F238E27FC236}">
                <a16:creationId xmlns:a16="http://schemas.microsoft.com/office/drawing/2014/main" id="{AFBFEB3A-2879-8789-12AE-8A9C0D77172F}"/>
              </a:ext>
            </a:extLst>
          </p:cNvPr>
          <p:cNvPicPr>
            <a:picLocks noChangeAspect="1"/>
          </p:cNvPicPr>
          <p:nvPr userDrawn="1"/>
        </p:nvPicPr>
        <p:blipFill>
          <a:blip r:embed="rId3"/>
          <a:stretch>
            <a:fillRect/>
          </a:stretch>
        </p:blipFill>
        <p:spPr>
          <a:xfrm>
            <a:off x="649167" y="3527952"/>
            <a:ext cx="548640" cy="548640"/>
          </a:xfrm>
          <a:prstGeom prst="rect">
            <a:avLst/>
          </a:prstGeom>
        </p:spPr>
      </p:pic>
      <p:sp>
        <p:nvSpPr>
          <p:cNvPr id="11" name="TextBox 10">
            <a:extLst>
              <a:ext uri="{FF2B5EF4-FFF2-40B4-BE49-F238E27FC236}">
                <a16:creationId xmlns:a16="http://schemas.microsoft.com/office/drawing/2014/main" id="{6DDA9580-88B2-923D-3C1D-F6BB5F7510C6}"/>
              </a:ext>
            </a:extLst>
          </p:cNvPr>
          <p:cNvSpPr txBox="1"/>
          <p:nvPr userDrawn="1"/>
        </p:nvSpPr>
        <p:spPr>
          <a:xfrm>
            <a:off x="1385870" y="5155543"/>
            <a:ext cx="5580194" cy="461665"/>
          </a:xfrm>
          <a:prstGeom prst="rect">
            <a:avLst/>
          </a:prstGeom>
          <a:noFill/>
        </p:spPr>
        <p:txBody>
          <a:bodyPr wrap="square" rtlCol="0">
            <a:spAutoFit/>
          </a:bodyPr>
          <a:lstStyle/>
          <a:p>
            <a:r>
              <a:rPr lang="en-US" sz="2400" b="0">
                <a:solidFill>
                  <a:schemeClr val="bg1"/>
                </a:solidFill>
                <a:latin typeface="TransportNewLight_gdi" pitchFamily="2" charset="77"/>
                <a:hlinkClick r:id="rId4"/>
              </a:rPr>
              <a:t>@</a:t>
            </a:r>
            <a:r>
              <a:rPr lang="en-US" sz="2400" b="0" err="1">
                <a:solidFill>
                  <a:schemeClr val="bg1"/>
                </a:solidFill>
                <a:latin typeface="TransportNewLight_gdi" pitchFamily="2" charset="77"/>
                <a:hlinkClick r:id="rId4"/>
              </a:rPr>
              <a:t>NorthCarolinaTurnpikeAuthority</a:t>
            </a:r>
            <a:endParaRPr lang="en-US" sz="2400" b="0">
              <a:solidFill>
                <a:schemeClr val="bg1"/>
              </a:solidFill>
              <a:latin typeface="TransportNewLight_gdi" pitchFamily="2" charset="77"/>
            </a:endParaRPr>
          </a:p>
        </p:txBody>
      </p:sp>
      <p:sp>
        <p:nvSpPr>
          <p:cNvPr id="12" name="TextBox 11">
            <a:extLst>
              <a:ext uri="{FF2B5EF4-FFF2-40B4-BE49-F238E27FC236}">
                <a16:creationId xmlns:a16="http://schemas.microsoft.com/office/drawing/2014/main" id="{30478418-7569-F462-9681-393395FE6668}"/>
              </a:ext>
            </a:extLst>
          </p:cNvPr>
          <p:cNvSpPr txBox="1"/>
          <p:nvPr userDrawn="1"/>
        </p:nvSpPr>
        <p:spPr>
          <a:xfrm>
            <a:off x="1385870" y="4513404"/>
            <a:ext cx="4483988" cy="461665"/>
          </a:xfrm>
          <a:prstGeom prst="rect">
            <a:avLst/>
          </a:prstGeom>
          <a:noFill/>
        </p:spPr>
        <p:txBody>
          <a:bodyPr wrap="square" rtlCol="0">
            <a:spAutoFit/>
          </a:bodyPr>
          <a:lstStyle/>
          <a:p>
            <a:r>
              <a:rPr lang="en-US" sz="2400" b="0">
                <a:solidFill>
                  <a:schemeClr val="bg1"/>
                </a:solidFill>
                <a:latin typeface="TransportNewLight_gdi" pitchFamily="2" charset="77"/>
                <a:hlinkClick r:id="rId5"/>
              </a:rPr>
              <a:t>@</a:t>
            </a:r>
            <a:r>
              <a:rPr lang="en-US" sz="2400" b="0" err="1">
                <a:solidFill>
                  <a:schemeClr val="bg1"/>
                </a:solidFill>
                <a:latin typeface="TransportNewLight_gdi" pitchFamily="2" charset="77"/>
                <a:hlinkClick r:id="rId5"/>
              </a:rPr>
              <a:t>NCTurnpike</a:t>
            </a:r>
            <a:endParaRPr lang="en-US" sz="2400" b="0">
              <a:solidFill>
                <a:schemeClr val="bg1"/>
              </a:solidFill>
              <a:latin typeface="TransportNewLight_gdi" pitchFamily="2" charset="77"/>
            </a:endParaRPr>
          </a:p>
        </p:txBody>
      </p:sp>
      <p:cxnSp>
        <p:nvCxnSpPr>
          <p:cNvPr id="19" name="Straight Connector 18">
            <a:extLst>
              <a:ext uri="{FF2B5EF4-FFF2-40B4-BE49-F238E27FC236}">
                <a16:creationId xmlns:a16="http://schemas.microsoft.com/office/drawing/2014/main" id="{E4471755-7835-A799-91E7-6AD2A34B1AFE}"/>
              </a:ext>
            </a:extLst>
          </p:cNvPr>
          <p:cNvCxnSpPr>
            <a:cxnSpLocks/>
          </p:cNvCxnSpPr>
          <p:nvPr userDrawn="1"/>
        </p:nvCxnSpPr>
        <p:spPr>
          <a:xfrm>
            <a:off x="592761" y="4269054"/>
            <a:ext cx="109619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722A13C-46F5-611D-3986-B6DC80B59311}"/>
              </a:ext>
            </a:extLst>
          </p:cNvPr>
          <p:cNvSpPr txBox="1"/>
          <p:nvPr userDrawn="1"/>
        </p:nvSpPr>
        <p:spPr>
          <a:xfrm>
            <a:off x="1385870" y="3542520"/>
            <a:ext cx="4483988" cy="461665"/>
          </a:xfrm>
          <a:prstGeom prst="rect">
            <a:avLst/>
          </a:prstGeom>
          <a:noFill/>
        </p:spPr>
        <p:txBody>
          <a:bodyPr wrap="square" rtlCol="0">
            <a:spAutoFit/>
          </a:bodyPr>
          <a:lstStyle/>
          <a:p>
            <a:r>
              <a:rPr lang="en-US" sz="2400" b="0" err="1">
                <a:solidFill>
                  <a:schemeClr val="bg1"/>
                </a:solidFill>
                <a:latin typeface="TransportNewLight_gdi" pitchFamily="2" charset="77"/>
                <a:hlinkClick r:id="rId6"/>
              </a:rPr>
              <a:t>ncdot.gov</a:t>
            </a:r>
            <a:r>
              <a:rPr lang="en-US" sz="2400" b="0">
                <a:solidFill>
                  <a:schemeClr val="bg1"/>
                </a:solidFill>
                <a:latin typeface="TransportNewLight_gdi" pitchFamily="2" charset="77"/>
                <a:hlinkClick r:id="rId6"/>
              </a:rPr>
              <a:t>/turnpike</a:t>
            </a:r>
            <a:endParaRPr lang="en-US" sz="2400" b="0">
              <a:solidFill>
                <a:schemeClr val="bg1"/>
              </a:solidFill>
              <a:latin typeface="TransportNewLight_gdi" pitchFamily="2" charset="77"/>
            </a:endParaRPr>
          </a:p>
        </p:txBody>
      </p:sp>
      <p:sp>
        <p:nvSpPr>
          <p:cNvPr id="26" name="Title 1">
            <a:extLst>
              <a:ext uri="{FF2B5EF4-FFF2-40B4-BE49-F238E27FC236}">
                <a16:creationId xmlns:a16="http://schemas.microsoft.com/office/drawing/2014/main" id="{BD6FB2AE-FF24-051B-42EC-9F004C387CB3}"/>
              </a:ext>
            </a:extLst>
          </p:cNvPr>
          <p:cNvSpPr txBox="1">
            <a:spLocks/>
          </p:cNvSpPr>
          <p:nvPr userDrawn="1"/>
        </p:nvSpPr>
        <p:spPr>
          <a:xfrm>
            <a:off x="550051" y="2224990"/>
            <a:ext cx="10615448" cy="827310"/>
          </a:xfrm>
          <a:prstGeom prst="rect">
            <a:avLst/>
          </a:prstGeom>
        </p:spPr>
        <p:txBody>
          <a:bodyPr anchor="ctr">
            <a:noAutofit/>
          </a:bodyPr>
          <a:lstStyle>
            <a:lvl1pPr algn="l" defTabSz="914400" rtl="0" eaLnBrk="1" latinLnBrk="0" hangingPunct="1">
              <a:lnSpc>
                <a:spcPct val="90000"/>
              </a:lnSpc>
              <a:spcBef>
                <a:spcPct val="0"/>
              </a:spcBef>
              <a:buNone/>
              <a:defRPr sz="4400" b="1" kern="1200">
                <a:solidFill>
                  <a:srgbClr val="082940"/>
                </a:solidFill>
                <a:latin typeface="TransportNewMedium_gdi" pitchFamily="2" charset="77"/>
                <a:ea typeface="+mj-ea"/>
                <a:cs typeface="+mj-cs"/>
              </a:defRPr>
            </a:lvl1pPr>
          </a:lstStyle>
          <a:p>
            <a:r>
              <a:rPr lang="en-US" sz="5000">
                <a:solidFill>
                  <a:schemeClr val="tx1"/>
                </a:solidFill>
                <a:latin typeface="TransportNewLight_gdi"/>
              </a:rPr>
              <a:t>Contact Us</a:t>
            </a:r>
          </a:p>
        </p:txBody>
      </p:sp>
      <p:sp>
        <p:nvSpPr>
          <p:cNvPr id="29" name="TextBox 28">
            <a:extLst>
              <a:ext uri="{FF2B5EF4-FFF2-40B4-BE49-F238E27FC236}">
                <a16:creationId xmlns:a16="http://schemas.microsoft.com/office/drawing/2014/main" id="{97BCB9C1-D945-C446-599E-EC1B93E969D4}"/>
              </a:ext>
            </a:extLst>
          </p:cNvPr>
          <p:cNvSpPr txBox="1"/>
          <p:nvPr userDrawn="1"/>
        </p:nvSpPr>
        <p:spPr>
          <a:xfrm>
            <a:off x="1385870" y="5834026"/>
            <a:ext cx="4483988" cy="461665"/>
          </a:xfrm>
          <a:prstGeom prst="rect">
            <a:avLst/>
          </a:prstGeom>
          <a:noFill/>
        </p:spPr>
        <p:txBody>
          <a:bodyPr wrap="square" rtlCol="0">
            <a:spAutoFit/>
          </a:bodyPr>
          <a:lstStyle/>
          <a:p>
            <a:r>
              <a:rPr lang="en-US" sz="2400" b="0" u="sng" err="1">
                <a:solidFill>
                  <a:schemeClr val="bg1"/>
                </a:solidFill>
                <a:latin typeface="TransportNewLight_gdi" pitchFamily="2" charset="77"/>
                <a:hlinkClick r:id="rId7"/>
              </a:rPr>
              <a:t>ncquickpass.com</a:t>
            </a:r>
            <a:endParaRPr lang="en-US" sz="2400" b="0" u="sng">
              <a:solidFill>
                <a:schemeClr val="bg1"/>
              </a:solidFill>
              <a:latin typeface="TransportNewLight_gdi" pitchFamily="2" charset="77"/>
            </a:endParaRPr>
          </a:p>
        </p:txBody>
      </p:sp>
      <p:pic>
        <p:nvPicPr>
          <p:cNvPr id="27" name="Picture 26">
            <a:extLst>
              <a:ext uri="{FF2B5EF4-FFF2-40B4-BE49-F238E27FC236}">
                <a16:creationId xmlns:a16="http://schemas.microsoft.com/office/drawing/2014/main" id="{1EB307E4-DA90-741B-4342-91AE7EE5A25A}"/>
              </a:ext>
              <a:ext uri="{C183D7F6-B498-43B3-948B-1728B52AA6E4}">
                <adec:decorative xmlns:adec="http://schemas.microsoft.com/office/drawing/2017/decorative" val="1"/>
              </a:ext>
            </a:extLst>
          </p:cNvPr>
          <p:cNvPicPr>
            <a:picLocks noChangeAspect="1"/>
          </p:cNvPicPr>
          <p:nvPr userDrawn="1"/>
        </p:nvPicPr>
        <p:blipFill>
          <a:blip r:embed="rId8"/>
          <a:stretch>
            <a:fillRect/>
          </a:stretch>
        </p:blipFill>
        <p:spPr>
          <a:xfrm>
            <a:off x="9117884" y="506985"/>
            <a:ext cx="2553416" cy="2927676"/>
          </a:xfrm>
          <a:prstGeom prst="rect">
            <a:avLst/>
          </a:prstGeom>
        </p:spPr>
      </p:pic>
      <p:sp>
        <p:nvSpPr>
          <p:cNvPr id="2" name="Text Placeholder 4">
            <a:extLst>
              <a:ext uri="{FF2B5EF4-FFF2-40B4-BE49-F238E27FC236}">
                <a16:creationId xmlns:a16="http://schemas.microsoft.com/office/drawing/2014/main" id="{C3DE8DC7-87E4-ED72-01DC-97DF0BBD266D}"/>
              </a:ext>
            </a:extLst>
          </p:cNvPr>
          <p:cNvSpPr>
            <a:spLocks noGrp="1"/>
          </p:cNvSpPr>
          <p:nvPr>
            <p:ph type="body" sz="quarter" idx="17" hasCustomPrompt="1"/>
          </p:nvPr>
        </p:nvSpPr>
        <p:spPr>
          <a:xfrm>
            <a:off x="6685065" y="3447347"/>
            <a:ext cx="4226334" cy="554880"/>
          </a:xfrm>
        </p:spPr>
        <p:txBody>
          <a:bodyPr anchor="ctr">
            <a:noAutofit/>
          </a:bodyPr>
          <a:lstStyle>
            <a:lvl1pPr marL="0" indent="0">
              <a:buFont typeface="Arial" panose="020B0604020202020204" pitchFamily="34" charset="0"/>
              <a:buNone/>
              <a:defRPr sz="2400" b="0" u="sng">
                <a:solidFill>
                  <a:schemeClr val="accent1"/>
                </a:solidFill>
                <a:latin typeface="TransportNewLight_gdi" pitchFamily="2" charset="77"/>
              </a:defRPr>
            </a:lvl1pPr>
            <a:lvl2pPr marL="742950" indent="-285750">
              <a:buFont typeface="Arial" panose="020B0604020202020204" pitchFamily="34" charset="0"/>
              <a:buChar char="•"/>
              <a:defRPr>
                <a:solidFill>
                  <a:srgbClr val="606165"/>
                </a:solidFill>
              </a:defRPr>
            </a:lvl2pPr>
            <a:lvl3pPr marL="1143000" indent="-228600">
              <a:buFont typeface="Arial" panose="020B0604020202020204" pitchFamily="34" charset="0"/>
              <a:buChar char="•"/>
              <a:defRPr>
                <a:solidFill>
                  <a:srgbClr val="606165"/>
                </a:solidFill>
              </a:defRPr>
            </a:lvl3pPr>
            <a:lvl4pPr marL="1600200" indent="-228600">
              <a:buFont typeface="Arial" panose="020B0604020202020204" pitchFamily="34" charset="0"/>
              <a:buChar char="•"/>
              <a:defRPr>
                <a:solidFill>
                  <a:srgbClr val="606165"/>
                </a:solidFill>
              </a:defRPr>
            </a:lvl4pPr>
            <a:lvl5pPr marL="2057400" indent="-228600">
              <a:buFont typeface="Arial" panose="020B0604020202020204" pitchFamily="34" charset="0"/>
              <a:buChar char="•"/>
              <a:defRPr>
                <a:solidFill>
                  <a:srgbClr val="606165"/>
                </a:solidFill>
              </a:defRPr>
            </a:lvl5pPr>
          </a:lstStyle>
          <a:p>
            <a:pPr lvl="0"/>
            <a:r>
              <a:rPr lang="en-US"/>
              <a:t>Website URL</a:t>
            </a:r>
          </a:p>
        </p:txBody>
      </p:sp>
      <p:pic>
        <p:nvPicPr>
          <p:cNvPr id="7" name="Picture 6">
            <a:extLst>
              <a:ext uri="{FF2B5EF4-FFF2-40B4-BE49-F238E27FC236}">
                <a16:creationId xmlns:a16="http://schemas.microsoft.com/office/drawing/2014/main" id="{1D180720-2686-4D8C-8E54-222AA26EA237}"/>
              </a:ext>
            </a:extLst>
          </p:cNvPr>
          <p:cNvPicPr>
            <a:picLocks noChangeAspect="1"/>
          </p:cNvPicPr>
          <p:nvPr userDrawn="1"/>
        </p:nvPicPr>
        <p:blipFill>
          <a:blip r:embed="rId9"/>
          <a:stretch>
            <a:fillRect/>
          </a:stretch>
        </p:blipFill>
        <p:spPr>
          <a:xfrm>
            <a:off x="649165" y="5136355"/>
            <a:ext cx="548641" cy="548641"/>
          </a:xfrm>
          <a:prstGeom prst="rect">
            <a:avLst/>
          </a:prstGeom>
        </p:spPr>
      </p:pic>
      <p:pic>
        <p:nvPicPr>
          <p:cNvPr id="8" name="Picture 7">
            <a:extLst>
              <a:ext uri="{FF2B5EF4-FFF2-40B4-BE49-F238E27FC236}">
                <a16:creationId xmlns:a16="http://schemas.microsoft.com/office/drawing/2014/main" id="{249EF1CA-57D1-613A-2881-EB21C543F62F}"/>
              </a:ext>
            </a:extLst>
          </p:cNvPr>
          <p:cNvPicPr>
            <a:picLocks noChangeAspect="1"/>
          </p:cNvPicPr>
          <p:nvPr userDrawn="1"/>
        </p:nvPicPr>
        <p:blipFill>
          <a:blip r:embed="rId10"/>
          <a:stretch>
            <a:fillRect/>
          </a:stretch>
        </p:blipFill>
        <p:spPr>
          <a:xfrm>
            <a:off x="649166" y="5794200"/>
            <a:ext cx="548641" cy="548641"/>
          </a:xfrm>
          <a:prstGeom prst="rect">
            <a:avLst/>
          </a:prstGeom>
        </p:spPr>
      </p:pic>
    </p:spTree>
    <p:extLst>
      <p:ext uri="{BB962C8B-B14F-4D97-AF65-F5344CB8AC3E}">
        <p14:creationId xmlns:p14="http://schemas.microsoft.com/office/powerpoint/2010/main" val="3406806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Us – Project Information">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32124EB-E7B5-9467-D5A8-29996C6935F1}"/>
              </a:ext>
            </a:extLst>
          </p:cNvPr>
          <p:cNvSpPr txBox="1"/>
          <p:nvPr userDrawn="1"/>
        </p:nvSpPr>
        <p:spPr>
          <a:xfrm>
            <a:off x="1385870" y="5184572"/>
            <a:ext cx="5580194" cy="461665"/>
          </a:xfrm>
          <a:prstGeom prst="rect">
            <a:avLst/>
          </a:prstGeom>
          <a:noFill/>
        </p:spPr>
        <p:txBody>
          <a:bodyPr wrap="square" rtlCol="0">
            <a:spAutoFit/>
          </a:bodyPr>
          <a:lstStyle/>
          <a:p>
            <a:r>
              <a:rPr lang="en-US" sz="2400" b="0">
                <a:solidFill>
                  <a:schemeClr val="bg1"/>
                </a:solidFill>
                <a:latin typeface="TransportNewLight_gdi" pitchFamily="2" charset="77"/>
                <a:hlinkClick r:id="rId2"/>
              </a:rPr>
              <a:t>@</a:t>
            </a:r>
            <a:r>
              <a:rPr lang="en-US" sz="2400" b="0" err="1">
                <a:solidFill>
                  <a:schemeClr val="bg1"/>
                </a:solidFill>
                <a:latin typeface="TransportNewLight_gdi" pitchFamily="2" charset="77"/>
                <a:hlinkClick r:id="rId2"/>
              </a:rPr>
              <a:t>NorthCarolinaTurnpikeAuthority</a:t>
            </a:r>
            <a:endParaRPr lang="en-US" sz="2400" b="0">
              <a:solidFill>
                <a:schemeClr val="bg1"/>
              </a:solidFill>
              <a:latin typeface="TransportNewLight_gdi" pitchFamily="2" charset="77"/>
            </a:endParaRPr>
          </a:p>
        </p:txBody>
      </p:sp>
      <p:sp>
        <p:nvSpPr>
          <p:cNvPr id="17" name="TextBox 16">
            <a:extLst>
              <a:ext uri="{FF2B5EF4-FFF2-40B4-BE49-F238E27FC236}">
                <a16:creationId xmlns:a16="http://schemas.microsoft.com/office/drawing/2014/main" id="{C4264BAB-658C-BBED-0CFF-52255049C61A}"/>
              </a:ext>
            </a:extLst>
          </p:cNvPr>
          <p:cNvSpPr txBox="1"/>
          <p:nvPr userDrawn="1"/>
        </p:nvSpPr>
        <p:spPr>
          <a:xfrm>
            <a:off x="1385870" y="4542433"/>
            <a:ext cx="4483988" cy="461665"/>
          </a:xfrm>
          <a:prstGeom prst="rect">
            <a:avLst/>
          </a:prstGeom>
          <a:noFill/>
        </p:spPr>
        <p:txBody>
          <a:bodyPr wrap="square" rtlCol="0">
            <a:spAutoFit/>
          </a:bodyPr>
          <a:lstStyle/>
          <a:p>
            <a:r>
              <a:rPr lang="en-US" sz="2400" b="0">
                <a:solidFill>
                  <a:schemeClr val="bg1"/>
                </a:solidFill>
                <a:latin typeface="TransportNewLight_gdi" pitchFamily="2" charset="77"/>
                <a:hlinkClick r:id="rId3"/>
              </a:rPr>
              <a:t>@</a:t>
            </a:r>
            <a:r>
              <a:rPr lang="en-US" sz="2400" b="0" err="1">
                <a:solidFill>
                  <a:schemeClr val="bg1"/>
                </a:solidFill>
                <a:latin typeface="TransportNewLight_gdi" pitchFamily="2" charset="77"/>
                <a:hlinkClick r:id="rId3"/>
              </a:rPr>
              <a:t>NCTurnpike</a:t>
            </a:r>
            <a:endParaRPr lang="en-US" sz="2400" b="0">
              <a:solidFill>
                <a:schemeClr val="bg1"/>
              </a:solidFill>
              <a:latin typeface="TransportNewLight_gdi" pitchFamily="2" charset="77"/>
            </a:endParaRPr>
          </a:p>
        </p:txBody>
      </p:sp>
      <p:sp>
        <p:nvSpPr>
          <p:cNvPr id="19" name="Text Placeholder 4">
            <a:extLst>
              <a:ext uri="{FF2B5EF4-FFF2-40B4-BE49-F238E27FC236}">
                <a16:creationId xmlns:a16="http://schemas.microsoft.com/office/drawing/2014/main" id="{AFC46B5B-D95F-B171-64D1-ED11559BE607}"/>
              </a:ext>
            </a:extLst>
          </p:cNvPr>
          <p:cNvSpPr>
            <a:spLocks noGrp="1"/>
          </p:cNvSpPr>
          <p:nvPr>
            <p:ph type="body" sz="quarter" idx="17" hasCustomPrompt="1"/>
          </p:nvPr>
        </p:nvSpPr>
        <p:spPr>
          <a:xfrm>
            <a:off x="6685065" y="2900411"/>
            <a:ext cx="4226334" cy="554880"/>
          </a:xfrm>
        </p:spPr>
        <p:txBody>
          <a:bodyPr anchor="ctr">
            <a:noAutofit/>
          </a:bodyPr>
          <a:lstStyle>
            <a:lvl1pPr marL="0" indent="0">
              <a:buFont typeface="Arial" panose="020B0604020202020204" pitchFamily="34" charset="0"/>
              <a:buNone/>
              <a:defRPr sz="2400" b="0" u="sng">
                <a:solidFill>
                  <a:schemeClr val="accent1"/>
                </a:solidFill>
                <a:latin typeface="TransportNewLight_gdi" pitchFamily="2" charset="77"/>
              </a:defRPr>
            </a:lvl1pPr>
            <a:lvl2pPr marL="742950" indent="-285750">
              <a:buFont typeface="Arial" panose="020B0604020202020204" pitchFamily="34" charset="0"/>
              <a:buChar char="•"/>
              <a:defRPr>
                <a:solidFill>
                  <a:srgbClr val="606165"/>
                </a:solidFill>
              </a:defRPr>
            </a:lvl2pPr>
            <a:lvl3pPr marL="1143000" indent="-228600">
              <a:buFont typeface="Arial" panose="020B0604020202020204" pitchFamily="34" charset="0"/>
              <a:buChar char="•"/>
              <a:defRPr>
                <a:solidFill>
                  <a:srgbClr val="606165"/>
                </a:solidFill>
              </a:defRPr>
            </a:lvl3pPr>
            <a:lvl4pPr marL="1600200" indent="-228600">
              <a:buFont typeface="Arial" panose="020B0604020202020204" pitchFamily="34" charset="0"/>
              <a:buChar char="•"/>
              <a:defRPr>
                <a:solidFill>
                  <a:srgbClr val="606165"/>
                </a:solidFill>
              </a:defRPr>
            </a:lvl4pPr>
            <a:lvl5pPr marL="2057400" indent="-228600">
              <a:buFont typeface="Arial" panose="020B0604020202020204" pitchFamily="34" charset="0"/>
              <a:buChar char="•"/>
              <a:defRPr>
                <a:solidFill>
                  <a:srgbClr val="606165"/>
                </a:solidFill>
              </a:defRPr>
            </a:lvl5pPr>
          </a:lstStyle>
          <a:p>
            <a:pPr lvl="0"/>
            <a:r>
              <a:rPr lang="en-US"/>
              <a:t>Website URL</a:t>
            </a:r>
          </a:p>
        </p:txBody>
      </p:sp>
      <p:sp>
        <p:nvSpPr>
          <p:cNvPr id="28" name="TextBox 27">
            <a:extLst>
              <a:ext uri="{FF2B5EF4-FFF2-40B4-BE49-F238E27FC236}">
                <a16:creationId xmlns:a16="http://schemas.microsoft.com/office/drawing/2014/main" id="{B32C38D6-B6A5-9996-68A6-36C9A52DB6A9}"/>
              </a:ext>
            </a:extLst>
          </p:cNvPr>
          <p:cNvSpPr txBox="1"/>
          <p:nvPr userDrawn="1"/>
        </p:nvSpPr>
        <p:spPr>
          <a:xfrm>
            <a:off x="1385870" y="2947436"/>
            <a:ext cx="4483988" cy="461665"/>
          </a:xfrm>
          <a:prstGeom prst="rect">
            <a:avLst/>
          </a:prstGeom>
          <a:noFill/>
        </p:spPr>
        <p:txBody>
          <a:bodyPr wrap="square" rtlCol="0">
            <a:spAutoFit/>
          </a:bodyPr>
          <a:lstStyle/>
          <a:p>
            <a:r>
              <a:rPr lang="en-US" sz="2400" b="0" err="1">
                <a:solidFill>
                  <a:schemeClr val="bg1"/>
                </a:solidFill>
                <a:latin typeface="TransportNewLight_gdi" pitchFamily="2" charset="77"/>
                <a:hlinkClick r:id="rId4"/>
              </a:rPr>
              <a:t>ncdot.gov</a:t>
            </a:r>
            <a:r>
              <a:rPr lang="en-US" sz="2400" b="0">
                <a:solidFill>
                  <a:schemeClr val="bg1"/>
                </a:solidFill>
                <a:latin typeface="TransportNewLight_gdi" pitchFamily="2" charset="77"/>
                <a:hlinkClick r:id="rId4"/>
              </a:rPr>
              <a:t>/turnpike</a:t>
            </a:r>
            <a:endParaRPr lang="en-US" sz="2400" b="0">
              <a:solidFill>
                <a:schemeClr val="bg1"/>
              </a:solidFill>
              <a:latin typeface="TransportNewLight_gdi" pitchFamily="2" charset="77"/>
            </a:endParaRPr>
          </a:p>
        </p:txBody>
      </p:sp>
      <p:sp>
        <p:nvSpPr>
          <p:cNvPr id="30" name="TextBox 29">
            <a:extLst>
              <a:ext uri="{FF2B5EF4-FFF2-40B4-BE49-F238E27FC236}">
                <a16:creationId xmlns:a16="http://schemas.microsoft.com/office/drawing/2014/main" id="{48274E06-45D6-5D1B-551B-9220E620253A}"/>
              </a:ext>
            </a:extLst>
          </p:cNvPr>
          <p:cNvSpPr txBox="1"/>
          <p:nvPr userDrawn="1"/>
        </p:nvSpPr>
        <p:spPr>
          <a:xfrm>
            <a:off x="1385870" y="5863055"/>
            <a:ext cx="5740644" cy="461665"/>
          </a:xfrm>
          <a:prstGeom prst="rect">
            <a:avLst/>
          </a:prstGeom>
          <a:noFill/>
        </p:spPr>
        <p:txBody>
          <a:bodyPr wrap="square" rtlCol="0">
            <a:spAutoFit/>
          </a:bodyPr>
          <a:lstStyle/>
          <a:p>
            <a:r>
              <a:rPr lang="en-US" sz="2400" b="0" u="sng" err="1">
                <a:solidFill>
                  <a:schemeClr val="bg1"/>
                </a:solidFill>
                <a:latin typeface="TransportNewLight_gdi" pitchFamily="2" charset="77"/>
                <a:hlinkClick r:id="rId5"/>
              </a:rPr>
              <a:t>ncquickpass.com</a:t>
            </a:r>
            <a:endParaRPr lang="en-US" sz="2400" b="0" u="sng">
              <a:solidFill>
                <a:schemeClr val="bg1"/>
              </a:solidFill>
              <a:latin typeface="TransportNewLight_gdi" pitchFamily="2" charset="77"/>
            </a:endParaRPr>
          </a:p>
        </p:txBody>
      </p:sp>
      <p:pic>
        <p:nvPicPr>
          <p:cNvPr id="13" name="Picture 12">
            <a:extLst>
              <a:ext uri="{FF2B5EF4-FFF2-40B4-BE49-F238E27FC236}">
                <a16:creationId xmlns:a16="http://schemas.microsoft.com/office/drawing/2014/main" id="{0AF70A93-8ACA-637A-7F20-BD067924EBF6}"/>
              </a:ext>
            </a:extLst>
          </p:cNvPr>
          <p:cNvPicPr>
            <a:picLocks noChangeAspect="1"/>
          </p:cNvPicPr>
          <p:nvPr userDrawn="1"/>
        </p:nvPicPr>
        <p:blipFill>
          <a:blip r:embed="rId6"/>
          <a:stretch>
            <a:fillRect/>
          </a:stretch>
        </p:blipFill>
        <p:spPr>
          <a:xfrm>
            <a:off x="621794" y="5921564"/>
            <a:ext cx="513179" cy="355804"/>
          </a:xfrm>
          <a:prstGeom prst="rect">
            <a:avLst/>
          </a:prstGeom>
        </p:spPr>
      </p:pic>
      <p:pic>
        <p:nvPicPr>
          <p:cNvPr id="20" name="Picture 19" descr="A black arrow on a white background  Description automatically generated">
            <a:extLst>
              <a:ext uri="{FF2B5EF4-FFF2-40B4-BE49-F238E27FC236}">
                <a16:creationId xmlns:a16="http://schemas.microsoft.com/office/drawing/2014/main" id="{EFA71A64-9360-0BC4-1FB8-9DDAEA5EB2EF}"/>
              </a:ext>
            </a:extLst>
          </p:cNvPr>
          <p:cNvPicPr>
            <a:picLocks noChangeAspect="1"/>
          </p:cNvPicPr>
          <p:nvPr userDrawn="1"/>
        </p:nvPicPr>
        <p:blipFill>
          <a:blip r:embed="rId7"/>
          <a:stretch>
            <a:fillRect/>
          </a:stretch>
        </p:blipFill>
        <p:spPr>
          <a:xfrm>
            <a:off x="605321" y="5244931"/>
            <a:ext cx="498291" cy="350909"/>
          </a:xfrm>
          <a:prstGeom prst="rect">
            <a:avLst/>
          </a:prstGeom>
        </p:spPr>
      </p:pic>
      <p:pic>
        <p:nvPicPr>
          <p:cNvPr id="24" name="Picture 23">
            <a:extLst>
              <a:ext uri="{FF2B5EF4-FFF2-40B4-BE49-F238E27FC236}">
                <a16:creationId xmlns:a16="http://schemas.microsoft.com/office/drawing/2014/main" id="{55F6D47F-FC43-29CF-4322-26644A155AF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162428" y="5651218"/>
            <a:ext cx="438637" cy="350909"/>
          </a:xfrm>
          <a:prstGeom prst="rect">
            <a:avLst/>
          </a:prstGeom>
        </p:spPr>
      </p:pic>
      <p:pic>
        <p:nvPicPr>
          <p:cNvPr id="25" name="Picture 24" descr="A white x on a black background  Description automatically generated">
            <a:extLst>
              <a:ext uri="{FF2B5EF4-FFF2-40B4-BE49-F238E27FC236}">
                <a16:creationId xmlns:a16="http://schemas.microsoft.com/office/drawing/2014/main" id="{5651C465-E272-130F-262A-04AB9342326C}"/>
              </a:ext>
            </a:extLst>
          </p:cNvPr>
          <p:cNvPicPr>
            <a:picLocks noChangeAspect="1"/>
          </p:cNvPicPr>
          <p:nvPr userDrawn="1"/>
        </p:nvPicPr>
        <p:blipFill>
          <a:blip r:embed="rId9"/>
          <a:stretch>
            <a:fillRect/>
          </a:stretch>
        </p:blipFill>
        <p:spPr>
          <a:xfrm>
            <a:off x="697884" y="4618023"/>
            <a:ext cx="313164" cy="320447"/>
          </a:xfrm>
          <a:prstGeom prst="rect">
            <a:avLst/>
          </a:prstGeom>
        </p:spPr>
      </p:pic>
      <p:pic>
        <p:nvPicPr>
          <p:cNvPr id="3" name="Picture 2">
            <a:extLst>
              <a:ext uri="{FF2B5EF4-FFF2-40B4-BE49-F238E27FC236}">
                <a16:creationId xmlns:a16="http://schemas.microsoft.com/office/drawing/2014/main" id="{101D518E-AA97-F2AF-B268-0A5638236B1D}"/>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029147" y="3548931"/>
            <a:ext cx="334171" cy="534674"/>
          </a:xfrm>
          <a:prstGeom prst="rect">
            <a:avLst/>
          </a:prstGeom>
        </p:spPr>
      </p:pic>
      <p:pic>
        <p:nvPicPr>
          <p:cNvPr id="4" name="Picture 3">
            <a:extLst>
              <a:ext uri="{FF2B5EF4-FFF2-40B4-BE49-F238E27FC236}">
                <a16:creationId xmlns:a16="http://schemas.microsoft.com/office/drawing/2014/main" id="{2518E574-F4E6-2FA0-9430-E53BCE5F9286}"/>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621794" y="3648010"/>
            <a:ext cx="448687" cy="336516"/>
          </a:xfrm>
          <a:prstGeom prst="rect">
            <a:avLst/>
          </a:prstGeom>
        </p:spPr>
      </p:pic>
      <p:sp>
        <p:nvSpPr>
          <p:cNvPr id="5" name="Text Placeholder 4">
            <a:extLst>
              <a:ext uri="{FF2B5EF4-FFF2-40B4-BE49-F238E27FC236}">
                <a16:creationId xmlns:a16="http://schemas.microsoft.com/office/drawing/2014/main" id="{498307C2-CE2C-32F8-E28B-DE8FF6C3E973}"/>
              </a:ext>
            </a:extLst>
          </p:cNvPr>
          <p:cNvSpPr>
            <a:spLocks noGrp="1"/>
          </p:cNvSpPr>
          <p:nvPr>
            <p:ph type="body" sz="quarter" idx="15" hasCustomPrompt="1"/>
          </p:nvPr>
        </p:nvSpPr>
        <p:spPr>
          <a:xfrm>
            <a:off x="6685065" y="3538828"/>
            <a:ext cx="4226334" cy="554880"/>
          </a:xfrm>
        </p:spPr>
        <p:txBody>
          <a:bodyPr anchor="ctr">
            <a:noAutofit/>
          </a:bodyPr>
          <a:lstStyle>
            <a:lvl1pPr marL="0" indent="0">
              <a:buFont typeface="Arial" panose="020B0604020202020204" pitchFamily="34" charset="0"/>
              <a:buNone/>
              <a:defRPr sz="2400">
                <a:solidFill>
                  <a:schemeClr val="accent1"/>
                </a:solidFill>
                <a:latin typeface="TransportNewLight_gdi" pitchFamily="2" charset="77"/>
              </a:defRPr>
            </a:lvl1pPr>
            <a:lvl2pPr marL="742950" indent="-285750">
              <a:buFont typeface="Arial" panose="020B0604020202020204" pitchFamily="34" charset="0"/>
              <a:buChar char="•"/>
              <a:defRPr>
                <a:solidFill>
                  <a:srgbClr val="606165"/>
                </a:solidFill>
              </a:defRPr>
            </a:lvl2pPr>
            <a:lvl3pPr marL="1143000" indent="-228600">
              <a:buFont typeface="Arial" panose="020B0604020202020204" pitchFamily="34" charset="0"/>
              <a:buChar char="•"/>
              <a:defRPr>
                <a:solidFill>
                  <a:srgbClr val="606165"/>
                </a:solidFill>
              </a:defRPr>
            </a:lvl3pPr>
            <a:lvl4pPr marL="1600200" indent="-228600">
              <a:buFont typeface="Arial" panose="020B0604020202020204" pitchFamily="34" charset="0"/>
              <a:buChar char="•"/>
              <a:defRPr>
                <a:solidFill>
                  <a:srgbClr val="606165"/>
                </a:solidFill>
              </a:defRPr>
            </a:lvl4pPr>
            <a:lvl5pPr marL="2057400" indent="-228600">
              <a:buFont typeface="Arial" panose="020B0604020202020204" pitchFamily="34" charset="0"/>
              <a:buChar char="•"/>
              <a:defRPr>
                <a:solidFill>
                  <a:srgbClr val="606165"/>
                </a:solidFill>
              </a:defRPr>
            </a:lvl5pPr>
          </a:lstStyle>
          <a:p>
            <a:pPr lvl="0"/>
            <a:r>
              <a:rPr lang="en-US"/>
              <a:t>Phone Number</a:t>
            </a:r>
          </a:p>
        </p:txBody>
      </p:sp>
      <p:sp>
        <p:nvSpPr>
          <p:cNvPr id="11" name="Text Placeholder 4">
            <a:extLst>
              <a:ext uri="{FF2B5EF4-FFF2-40B4-BE49-F238E27FC236}">
                <a16:creationId xmlns:a16="http://schemas.microsoft.com/office/drawing/2014/main" id="{3B49B1BA-16C1-A5F2-228E-80BA085E8F46}"/>
              </a:ext>
            </a:extLst>
          </p:cNvPr>
          <p:cNvSpPr>
            <a:spLocks noGrp="1"/>
          </p:cNvSpPr>
          <p:nvPr>
            <p:ph type="body" sz="quarter" idx="16" hasCustomPrompt="1"/>
          </p:nvPr>
        </p:nvSpPr>
        <p:spPr>
          <a:xfrm>
            <a:off x="1385870" y="3538828"/>
            <a:ext cx="4226334" cy="554880"/>
          </a:xfrm>
        </p:spPr>
        <p:txBody>
          <a:bodyPr anchor="ctr">
            <a:noAutofit/>
          </a:bodyPr>
          <a:lstStyle>
            <a:lvl1pPr marL="0" indent="0">
              <a:buFont typeface="Arial" panose="020B0604020202020204" pitchFamily="34" charset="0"/>
              <a:buNone/>
              <a:defRPr sz="2400" b="0" u="sng">
                <a:solidFill>
                  <a:schemeClr val="accent1"/>
                </a:solidFill>
                <a:latin typeface="TransportNewLight_gdi" pitchFamily="2" charset="77"/>
              </a:defRPr>
            </a:lvl1pPr>
            <a:lvl2pPr marL="742950" indent="-285750">
              <a:buFont typeface="Arial" panose="020B0604020202020204" pitchFamily="34" charset="0"/>
              <a:buChar char="•"/>
              <a:defRPr>
                <a:solidFill>
                  <a:srgbClr val="606165"/>
                </a:solidFill>
              </a:defRPr>
            </a:lvl2pPr>
            <a:lvl3pPr marL="1143000" indent="-228600">
              <a:buFont typeface="Arial" panose="020B0604020202020204" pitchFamily="34" charset="0"/>
              <a:buChar char="•"/>
              <a:defRPr>
                <a:solidFill>
                  <a:srgbClr val="606165"/>
                </a:solidFill>
              </a:defRPr>
            </a:lvl3pPr>
            <a:lvl4pPr marL="1600200" indent="-228600">
              <a:buFont typeface="Arial" panose="020B0604020202020204" pitchFamily="34" charset="0"/>
              <a:buChar char="•"/>
              <a:defRPr>
                <a:solidFill>
                  <a:srgbClr val="606165"/>
                </a:solidFill>
              </a:defRPr>
            </a:lvl4pPr>
            <a:lvl5pPr marL="2057400" indent="-228600">
              <a:buFont typeface="Arial" panose="020B0604020202020204" pitchFamily="34" charset="0"/>
              <a:buChar char="•"/>
              <a:defRPr>
                <a:solidFill>
                  <a:srgbClr val="606165"/>
                </a:solidFill>
              </a:defRPr>
            </a:lvl5pPr>
          </a:lstStyle>
          <a:p>
            <a:pPr lvl="0"/>
            <a:r>
              <a:rPr lang="en-US"/>
              <a:t>Email Address</a:t>
            </a:r>
          </a:p>
        </p:txBody>
      </p:sp>
      <p:pic>
        <p:nvPicPr>
          <p:cNvPr id="2" name="Picture 1">
            <a:extLst>
              <a:ext uri="{FF2B5EF4-FFF2-40B4-BE49-F238E27FC236}">
                <a16:creationId xmlns:a16="http://schemas.microsoft.com/office/drawing/2014/main" id="{CFEEABE3-513E-CEB6-A4C8-338333992308}"/>
              </a:ext>
            </a:extLst>
          </p:cNvPr>
          <p:cNvPicPr>
            <a:picLocks noChangeAspect="1"/>
          </p:cNvPicPr>
          <p:nvPr userDrawn="1"/>
        </p:nvPicPr>
        <p:blipFill>
          <a:blip r:embed="rId12"/>
          <a:stretch>
            <a:fillRect/>
          </a:stretch>
        </p:blipFill>
        <p:spPr>
          <a:xfrm>
            <a:off x="649167" y="4506134"/>
            <a:ext cx="548640" cy="548640"/>
          </a:xfrm>
          <a:prstGeom prst="rect">
            <a:avLst/>
          </a:prstGeom>
        </p:spPr>
      </p:pic>
      <p:pic>
        <p:nvPicPr>
          <p:cNvPr id="10" name="Picture 9">
            <a:extLst>
              <a:ext uri="{FF2B5EF4-FFF2-40B4-BE49-F238E27FC236}">
                <a16:creationId xmlns:a16="http://schemas.microsoft.com/office/drawing/2014/main" id="{C43EBD26-0914-41AF-DDC0-B2CBFEAF7693}"/>
              </a:ext>
            </a:extLst>
          </p:cNvPr>
          <p:cNvPicPr>
            <a:picLocks noChangeAspect="1"/>
          </p:cNvPicPr>
          <p:nvPr userDrawn="1"/>
        </p:nvPicPr>
        <p:blipFill>
          <a:blip r:embed="rId13"/>
          <a:stretch>
            <a:fillRect/>
          </a:stretch>
        </p:blipFill>
        <p:spPr>
          <a:xfrm>
            <a:off x="649167" y="2932868"/>
            <a:ext cx="548640" cy="548640"/>
          </a:xfrm>
          <a:prstGeom prst="rect">
            <a:avLst/>
          </a:prstGeom>
        </p:spPr>
      </p:pic>
      <p:cxnSp>
        <p:nvCxnSpPr>
          <p:cNvPr id="26" name="Straight Connector 25">
            <a:extLst>
              <a:ext uri="{FF2B5EF4-FFF2-40B4-BE49-F238E27FC236}">
                <a16:creationId xmlns:a16="http://schemas.microsoft.com/office/drawing/2014/main" id="{0D4B35ED-C39B-6658-BF80-A0A2559C2AF1}"/>
              </a:ext>
            </a:extLst>
          </p:cNvPr>
          <p:cNvCxnSpPr>
            <a:cxnSpLocks/>
          </p:cNvCxnSpPr>
          <p:nvPr userDrawn="1"/>
        </p:nvCxnSpPr>
        <p:spPr>
          <a:xfrm>
            <a:off x="592761" y="4269056"/>
            <a:ext cx="109619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BB3D74E8-D633-9C68-0EB5-30FEF0DB1F71}"/>
              </a:ext>
            </a:extLst>
          </p:cNvPr>
          <p:cNvSpPr txBox="1">
            <a:spLocks/>
          </p:cNvSpPr>
          <p:nvPr userDrawn="1"/>
        </p:nvSpPr>
        <p:spPr>
          <a:xfrm>
            <a:off x="550051" y="1629906"/>
            <a:ext cx="10615448" cy="827310"/>
          </a:xfrm>
          <a:prstGeom prst="rect">
            <a:avLst/>
          </a:prstGeom>
        </p:spPr>
        <p:txBody>
          <a:bodyPr anchor="ctr">
            <a:noAutofit/>
          </a:bodyPr>
          <a:lstStyle>
            <a:lvl1pPr algn="l" defTabSz="914400" rtl="0" eaLnBrk="1" latinLnBrk="0" hangingPunct="1">
              <a:lnSpc>
                <a:spcPct val="90000"/>
              </a:lnSpc>
              <a:spcBef>
                <a:spcPct val="0"/>
              </a:spcBef>
              <a:buNone/>
              <a:defRPr sz="4400" b="1" kern="1200">
                <a:solidFill>
                  <a:srgbClr val="082940"/>
                </a:solidFill>
                <a:latin typeface="TransportNewMedium_gdi" pitchFamily="2" charset="77"/>
                <a:ea typeface="+mj-ea"/>
                <a:cs typeface="+mj-cs"/>
              </a:defRPr>
            </a:lvl1pPr>
          </a:lstStyle>
          <a:p>
            <a:r>
              <a:rPr lang="en-US" sz="5000">
                <a:solidFill>
                  <a:schemeClr val="tx1"/>
                </a:solidFill>
                <a:latin typeface="TransportNewLight_gdi"/>
              </a:rPr>
              <a:t>Contact Us</a:t>
            </a:r>
          </a:p>
        </p:txBody>
      </p:sp>
      <p:pic>
        <p:nvPicPr>
          <p:cNvPr id="31" name="Picture 30">
            <a:extLst>
              <a:ext uri="{FF2B5EF4-FFF2-40B4-BE49-F238E27FC236}">
                <a16:creationId xmlns:a16="http://schemas.microsoft.com/office/drawing/2014/main" id="{0A697BCC-E080-4ADA-107F-3B5C28ABF078}"/>
              </a:ext>
              <a:ext uri="{C183D7F6-B498-43B3-948B-1728B52AA6E4}">
                <adec:decorative xmlns:adec="http://schemas.microsoft.com/office/drawing/2017/decorative" val="1"/>
              </a:ext>
            </a:extLst>
          </p:cNvPr>
          <p:cNvPicPr>
            <a:picLocks noChangeAspect="1"/>
          </p:cNvPicPr>
          <p:nvPr userDrawn="1"/>
        </p:nvPicPr>
        <p:blipFill>
          <a:blip r:embed="rId14"/>
          <a:stretch>
            <a:fillRect/>
          </a:stretch>
        </p:blipFill>
        <p:spPr>
          <a:xfrm>
            <a:off x="9117884" y="506985"/>
            <a:ext cx="2553416" cy="2927676"/>
          </a:xfrm>
          <a:prstGeom prst="rect">
            <a:avLst/>
          </a:prstGeom>
        </p:spPr>
      </p:pic>
      <p:pic>
        <p:nvPicPr>
          <p:cNvPr id="8" name="Picture 7">
            <a:extLst>
              <a:ext uri="{FF2B5EF4-FFF2-40B4-BE49-F238E27FC236}">
                <a16:creationId xmlns:a16="http://schemas.microsoft.com/office/drawing/2014/main" id="{AA434BEF-4EF8-CC8B-2DED-A55382AEFACC}"/>
              </a:ext>
            </a:extLst>
          </p:cNvPr>
          <p:cNvPicPr>
            <a:picLocks noChangeAspect="1"/>
          </p:cNvPicPr>
          <p:nvPr userDrawn="1"/>
        </p:nvPicPr>
        <p:blipFill>
          <a:blip r:embed="rId15"/>
          <a:stretch>
            <a:fillRect/>
          </a:stretch>
        </p:blipFill>
        <p:spPr>
          <a:xfrm>
            <a:off x="649165" y="5164681"/>
            <a:ext cx="548641" cy="548641"/>
          </a:xfrm>
          <a:prstGeom prst="rect">
            <a:avLst/>
          </a:prstGeom>
        </p:spPr>
      </p:pic>
      <p:pic>
        <p:nvPicPr>
          <p:cNvPr id="9" name="Picture 8">
            <a:extLst>
              <a:ext uri="{FF2B5EF4-FFF2-40B4-BE49-F238E27FC236}">
                <a16:creationId xmlns:a16="http://schemas.microsoft.com/office/drawing/2014/main" id="{685B256D-0BDC-A392-8FA1-2035A42EE6BF}"/>
              </a:ext>
            </a:extLst>
          </p:cNvPr>
          <p:cNvPicPr>
            <a:picLocks noChangeAspect="1"/>
          </p:cNvPicPr>
          <p:nvPr userDrawn="1"/>
        </p:nvPicPr>
        <p:blipFill>
          <a:blip r:embed="rId16"/>
          <a:stretch>
            <a:fillRect/>
          </a:stretch>
        </p:blipFill>
        <p:spPr>
          <a:xfrm>
            <a:off x="649166" y="5822526"/>
            <a:ext cx="548641" cy="548641"/>
          </a:xfrm>
          <a:prstGeom prst="rect">
            <a:avLst/>
          </a:prstGeom>
        </p:spPr>
      </p:pic>
    </p:spTree>
    <p:extLst>
      <p:ext uri="{BB962C8B-B14F-4D97-AF65-F5344CB8AC3E}">
        <p14:creationId xmlns:p14="http://schemas.microsoft.com/office/powerpoint/2010/main" val="1381421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0B3AB9-33F1-BF1D-AB30-D51C07AABB14}"/>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9BB465C8-35EB-544D-B744-7871A6117FA2}"/>
              </a:ext>
            </a:extLst>
          </p:cNvPr>
          <p:cNvSpPr txBox="1"/>
          <p:nvPr userDrawn="1"/>
        </p:nvSpPr>
        <p:spPr>
          <a:xfrm>
            <a:off x="1" y="3101147"/>
            <a:ext cx="12191998" cy="861774"/>
          </a:xfrm>
          <a:prstGeom prst="rect">
            <a:avLst/>
          </a:prstGeom>
          <a:noFill/>
        </p:spPr>
        <p:txBody>
          <a:bodyPr wrap="square" rtlCol="0" anchor="t">
            <a:noAutofit/>
          </a:bodyPr>
          <a:lstStyle/>
          <a:p>
            <a:pPr algn="ctr"/>
            <a:r>
              <a:rPr lang="en-US" sz="5000">
                <a:solidFill>
                  <a:schemeClr val="bg1"/>
                </a:solidFill>
                <a:latin typeface="TransportNewMedium_gdi" pitchFamily="2" charset="77"/>
              </a:rPr>
              <a:t>Thank you!</a:t>
            </a:r>
          </a:p>
        </p:txBody>
      </p:sp>
    </p:spTree>
    <p:extLst>
      <p:ext uri="{BB962C8B-B14F-4D97-AF65-F5344CB8AC3E}">
        <p14:creationId xmlns:p14="http://schemas.microsoft.com/office/powerpoint/2010/main" val="486053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DBE4E6-2726-AC2A-652A-2DBAE214EB7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DBA6A1-A578-41C1-8E73-BDD1597F3C58}"/>
              </a:ext>
            </a:extLst>
          </p:cNvPr>
          <p:cNvSpPr>
            <a:spLocks noGrp="1"/>
          </p:cNvSpPr>
          <p:nvPr>
            <p:ph type="ctrTitle" hasCustomPrompt="1"/>
          </p:nvPr>
        </p:nvSpPr>
        <p:spPr>
          <a:xfrm>
            <a:off x="0" y="2601119"/>
            <a:ext cx="12192000" cy="1655762"/>
          </a:xfrm>
          <a:prstGeom prst="rect">
            <a:avLst/>
          </a:prstGeom>
        </p:spPr>
        <p:txBody>
          <a:bodyPr anchor="ctr">
            <a:noAutofit/>
          </a:bodyPr>
          <a:lstStyle>
            <a:lvl1pPr algn="ctr">
              <a:defRPr sz="5000" b="0">
                <a:solidFill>
                  <a:schemeClr val="bg1"/>
                </a:solidFill>
                <a:latin typeface="TransportNewMedium_gdi" pitchFamily="2" charset="77"/>
              </a:defRPr>
            </a:lvl1pPr>
          </a:lstStyle>
          <a:p>
            <a:r>
              <a:rPr lang="en-US"/>
              <a:t>Section Slide</a:t>
            </a:r>
          </a:p>
        </p:txBody>
      </p:sp>
    </p:spTree>
    <p:extLst>
      <p:ext uri="{BB962C8B-B14F-4D97-AF65-F5344CB8AC3E}">
        <p14:creationId xmlns:p14="http://schemas.microsoft.com/office/powerpoint/2010/main" val="687926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with Name &amp; Tit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DBE4E6-2726-AC2A-652A-2DBAE214EB7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8DBA6A1-A578-41C1-8E73-BDD1597F3C58}"/>
              </a:ext>
            </a:extLst>
          </p:cNvPr>
          <p:cNvSpPr>
            <a:spLocks noGrp="1"/>
          </p:cNvSpPr>
          <p:nvPr>
            <p:ph type="ctrTitle" hasCustomPrompt="1"/>
          </p:nvPr>
        </p:nvSpPr>
        <p:spPr>
          <a:xfrm>
            <a:off x="0" y="2164239"/>
            <a:ext cx="12192000" cy="1655762"/>
          </a:xfrm>
          <a:prstGeom prst="rect">
            <a:avLst/>
          </a:prstGeom>
        </p:spPr>
        <p:txBody>
          <a:bodyPr anchor="ctr">
            <a:noAutofit/>
          </a:bodyPr>
          <a:lstStyle>
            <a:lvl1pPr algn="ctr">
              <a:defRPr sz="5000" b="0">
                <a:solidFill>
                  <a:schemeClr val="bg1"/>
                </a:solidFill>
                <a:latin typeface="TransportNewMedium_gdi" pitchFamily="2" charset="77"/>
              </a:defRPr>
            </a:lvl1pPr>
          </a:lstStyle>
          <a:p>
            <a:r>
              <a:rPr lang="en-US"/>
              <a:t>Section Slide</a:t>
            </a:r>
          </a:p>
        </p:txBody>
      </p:sp>
      <p:sp>
        <p:nvSpPr>
          <p:cNvPr id="3" name="Subtitle 2">
            <a:extLst>
              <a:ext uri="{FF2B5EF4-FFF2-40B4-BE49-F238E27FC236}">
                <a16:creationId xmlns:a16="http://schemas.microsoft.com/office/drawing/2014/main" id="{2FCA0C6C-7F43-F927-7DE5-176E954CDB4D}"/>
              </a:ext>
            </a:extLst>
          </p:cNvPr>
          <p:cNvSpPr>
            <a:spLocks noGrp="1"/>
          </p:cNvSpPr>
          <p:nvPr>
            <p:ph type="subTitle" idx="1" hasCustomPrompt="1"/>
          </p:nvPr>
        </p:nvSpPr>
        <p:spPr>
          <a:xfrm>
            <a:off x="0" y="3917164"/>
            <a:ext cx="12191999" cy="337277"/>
          </a:xfrm>
        </p:spPr>
        <p:txBody>
          <a:bodyPr>
            <a:noAutofit/>
          </a:bodyPr>
          <a:lstStyle>
            <a:lvl1pPr marL="0" indent="0" algn="ctr">
              <a:buNone/>
              <a:defRPr sz="2000" b="0">
                <a:solidFill>
                  <a:schemeClr val="bg1"/>
                </a:solidFill>
                <a:latin typeface="TransportNewMedium_gdi"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Presenter’s Name</a:t>
            </a:r>
          </a:p>
        </p:txBody>
      </p:sp>
      <p:sp>
        <p:nvSpPr>
          <p:cNvPr id="4" name="Text Placeholder 5">
            <a:extLst>
              <a:ext uri="{FF2B5EF4-FFF2-40B4-BE49-F238E27FC236}">
                <a16:creationId xmlns:a16="http://schemas.microsoft.com/office/drawing/2014/main" id="{5A30DCBB-8156-1147-477E-138374167DB9}"/>
              </a:ext>
            </a:extLst>
          </p:cNvPr>
          <p:cNvSpPr>
            <a:spLocks noGrp="1"/>
          </p:cNvSpPr>
          <p:nvPr>
            <p:ph type="body" sz="quarter" idx="10" hasCustomPrompt="1"/>
          </p:nvPr>
        </p:nvSpPr>
        <p:spPr>
          <a:xfrm>
            <a:off x="0" y="4354303"/>
            <a:ext cx="12191999" cy="365125"/>
          </a:xfrm>
        </p:spPr>
        <p:txBody>
          <a:bodyPr/>
          <a:lstStyle>
            <a:lvl1pPr marL="0" indent="0" algn="ctr">
              <a:buNone/>
              <a:defRPr sz="1400">
                <a:solidFill>
                  <a:schemeClr val="bg1"/>
                </a:solidFill>
              </a:defRPr>
            </a:lvl1pPr>
          </a:lstStyle>
          <a:p>
            <a:r>
              <a:rPr lang="en-US"/>
              <a:t>Presenter’s Title</a:t>
            </a:r>
          </a:p>
        </p:txBody>
      </p:sp>
    </p:spTree>
    <p:extLst>
      <p:ext uri="{BB962C8B-B14F-4D97-AF65-F5344CB8AC3E}">
        <p14:creationId xmlns:p14="http://schemas.microsoft.com/office/powerpoint/2010/main" val="3288629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4AD846-C170-A500-7DFE-5B908EB42627}"/>
              </a:ext>
            </a:extLst>
          </p:cNvPr>
          <p:cNvSpPr/>
          <p:nvPr userDrawn="1"/>
        </p:nvSpPr>
        <p:spPr>
          <a:xfrm>
            <a:off x="3738880" y="4309510"/>
            <a:ext cx="4714240" cy="1077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
        <p:nvSpPr>
          <p:cNvPr id="5" name="Title 1">
            <a:extLst>
              <a:ext uri="{FF2B5EF4-FFF2-40B4-BE49-F238E27FC236}">
                <a16:creationId xmlns:a16="http://schemas.microsoft.com/office/drawing/2014/main" id="{5222F0FD-2225-4AD0-9FE6-8823B3FE6165}"/>
              </a:ext>
            </a:extLst>
          </p:cNvPr>
          <p:cNvSpPr>
            <a:spLocks noGrp="1"/>
          </p:cNvSpPr>
          <p:nvPr>
            <p:ph type="ctrTitle" hasCustomPrompt="1"/>
          </p:nvPr>
        </p:nvSpPr>
        <p:spPr>
          <a:xfrm>
            <a:off x="1745672" y="2601119"/>
            <a:ext cx="8700655" cy="1655762"/>
          </a:xfrm>
          <a:prstGeom prst="rect">
            <a:avLst/>
          </a:prstGeom>
        </p:spPr>
        <p:txBody>
          <a:bodyPr anchor="ctr">
            <a:noAutofit/>
          </a:bodyPr>
          <a:lstStyle>
            <a:lvl1pPr algn="ctr">
              <a:defRPr sz="5000" b="0">
                <a:solidFill>
                  <a:schemeClr val="tx1"/>
                </a:solidFill>
                <a:latin typeface="TransportNewMedium_gdi" pitchFamily="2" charset="77"/>
              </a:defRPr>
            </a:lvl1pPr>
          </a:lstStyle>
          <a:p>
            <a:r>
              <a:rPr lang="en-US"/>
              <a:t>Section Slide</a:t>
            </a:r>
          </a:p>
        </p:txBody>
      </p:sp>
      <p:pic>
        <p:nvPicPr>
          <p:cNvPr id="8" name="Picture 7">
            <a:extLst>
              <a:ext uri="{FF2B5EF4-FFF2-40B4-BE49-F238E27FC236}">
                <a16:creationId xmlns:a16="http://schemas.microsoft.com/office/drawing/2014/main" id="{7620D1B9-8650-9234-AA17-BE46850A5A6A}"/>
              </a:ext>
            </a:extLst>
          </p:cNvPr>
          <p:cNvPicPr>
            <a:picLocks noChangeAspect="1"/>
          </p:cNvPicPr>
          <p:nvPr userDrawn="1"/>
        </p:nvPicPr>
        <p:blipFill>
          <a:blip r:embed="rId2"/>
          <a:srcRect t="77428"/>
          <a:stretch>
            <a:fillRect/>
          </a:stretch>
        </p:blipFill>
        <p:spPr>
          <a:xfrm>
            <a:off x="0" y="5310014"/>
            <a:ext cx="12192000" cy="1547986"/>
          </a:xfrm>
          <a:prstGeom prst="rect">
            <a:avLst/>
          </a:prstGeom>
        </p:spPr>
      </p:pic>
    </p:spTree>
    <p:extLst>
      <p:ext uri="{BB962C8B-B14F-4D97-AF65-F5344CB8AC3E}">
        <p14:creationId xmlns:p14="http://schemas.microsoft.com/office/powerpoint/2010/main" val="2509413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Bullet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A5E2B8-F038-4FB6-BA9A-7A2FA8563427}"/>
              </a:ext>
            </a:extLst>
          </p:cNvPr>
          <p:cNvSpPr>
            <a:spLocks noGrp="1"/>
          </p:cNvSpPr>
          <p:nvPr>
            <p:ph idx="1" hasCustomPrompt="1"/>
          </p:nvPr>
        </p:nvSpPr>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2" name="Title 1">
            <a:extLst>
              <a:ext uri="{FF2B5EF4-FFF2-40B4-BE49-F238E27FC236}">
                <a16:creationId xmlns:a16="http://schemas.microsoft.com/office/drawing/2014/main" id="{EB25EFA3-FC1E-4DE4-8F4E-6408E1D0FD99}"/>
              </a:ext>
            </a:extLst>
          </p:cNvPr>
          <p:cNvSpPr>
            <a:spLocks noGrp="1"/>
          </p:cNvSpPr>
          <p:nvPr>
            <p:ph type="title" hasCustomPrompt="1"/>
          </p:nvPr>
        </p:nvSpPr>
        <p:spPr>
          <a:xfrm>
            <a:off x="434566" y="1091889"/>
            <a:ext cx="11235350" cy="286997"/>
          </a:xfrm>
          <a:prstGeom prst="rect">
            <a:avLst/>
          </a:prstGeom>
        </p:spPr>
        <p:txBody>
          <a:bodyPr/>
          <a:lstStyle>
            <a:lvl1pPr>
              <a:defRPr/>
            </a:lvl1pPr>
          </a:lstStyle>
          <a:p>
            <a:r>
              <a:rPr lang="en-US"/>
              <a:t>Title Goes Here</a:t>
            </a:r>
          </a:p>
        </p:txBody>
      </p:sp>
      <p:sp>
        <p:nvSpPr>
          <p:cNvPr id="5" name="Text Placeholder 5">
            <a:extLst>
              <a:ext uri="{FF2B5EF4-FFF2-40B4-BE49-F238E27FC236}">
                <a16:creationId xmlns:a16="http://schemas.microsoft.com/office/drawing/2014/main" id="{076F7424-9D0C-0F4E-B909-F8547D1471E4}"/>
              </a:ext>
            </a:extLst>
          </p:cNvPr>
          <p:cNvSpPr>
            <a:spLocks noGrp="1"/>
          </p:cNvSpPr>
          <p:nvPr>
            <p:ph type="body" sz="quarter" idx="10"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6" name="Rectangle 5">
            <a:extLst>
              <a:ext uri="{FF2B5EF4-FFF2-40B4-BE49-F238E27FC236}">
                <a16:creationId xmlns:a16="http://schemas.microsoft.com/office/drawing/2014/main" id="{B9A84689-E956-3A43-8C7F-1C81A8E513BA}"/>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4">
            <a:extLst>
              <a:ext uri="{FF2B5EF4-FFF2-40B4-BE49-F238E27FC236}">
                <a16:creationId xmlns:a16="http://schemas.microsoft.com/office/drawing/2014/main" id="{E599D524-5E01-1943-97E9-5B67515B8AA1}"/>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536401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C5D41A3-BF6C-8349-BB34-6207364B9B2A}"/>
              </a:ext>
            </a:extLst>
          </p:cNvPr>
          <p:cNvSpPr>
            <a:spLocks noGrp="1"/>
          </p:cNvSpPr>
          <p:nvPr>
            <p:ph type="body" sz="quarter" idx="11" hasCustomPrompt="1"/>
          </p:nvPr>
        </p:nvSpPr>
        <p:spPr>
          <a:xfrm>
            <a:off x="434565" y="1440285"/>
            <a:ext cx="11235349" cy="367451"/>
          </a:xfrm>
        </p:spPr>
        <p:txBody>
          <a:bodyPr>
            <a:noAutofit/>
          </a:bodyPr>
          <a:lstStyle>
            <a:lvl1pPr marL="0" indent="0">
              <a:buFont typeface="Arial" panose="020B0604020202020204" pitchFamily="34" charset="0"/>
              <a:buNone/>
              <a:defRPr sz="1400">
                <a:solidFill>
                  <a:schemeClr val="accent3"/>
                </a:solidFill>
                <a:latin typeface="TransportNewMedium_gdi" pitchFamily="2" charset="77"/>
              </a:defRPr>
            </a:lvl1pPr>
            <a:lvl2pPr marL="742950" indent="-285750">
              <a:buFont typeface="Arial" panose="020B0604020202020204" pitchFamily="34" charset="0"/>
              <a:buChar char="•"/>
              <a:defRPr>
                <a:solidFill>
                  <a:srgbClr val="606165"/>
                </a:solidFill>
              </a:defRPr>
            </a:lvl2pPr>
            <a:lvl3pPr marL="1143000" indent="-228600">
              <a:buFont typeface="Arial" panose="020B0604020202020204" pitchFamily="34" charset="0"/>
              <a:buChar char="•"/>
              <a:defRPr>
                <a:solidFill>
                  <a:srgbClr val="606165"/>
                </a:solidFill>
              </a:defRPr>
            </a:lvl3pPr>
            <a:lvl4pPr marL="1600200" indent="-228600">
              <a:buFont typeface="Arial" panose="020B0604020202020204" pitchFamily="34" charset="0"/>
              <a:buChar char="•"/>
              <a:defRPr>
                <a:solidFill>
                  <a:srgbClr val="606165"/>
                </a:solidFill>
              </a:defRPr>
            </a:lvl4pPr>
            <a:lvl5pPr marL="2057400" indent="-228600">
              <a:buFont typeface="Arial" panose="020B0604020202020204" pitchFamily="34" charset="0"/>
              <a:buChar char="•"/>
              <a:defRPr>
                <a:solidFill>
                  <a:srgbClr val="606165"/>
                </a:solidFill>
              </a:defRPr>
            </a:lvl5pPr>
          </a:lstStyle>
          <a:p>
            <a:pPr lvl="0"/>
            <a:r>
              <a:rPr lang="en-US"/>
              <a:t>Subtitle Goes Here (if needed) </a:t>
            </a:r>
          </a:p>
        </p:txBody>
      </p:sp>
      <p:sp>
        <p:nvSpPr>
          <p:cNvPr id="11" name="Content Placeholder 2">
            <a:extLst>
              <a:ext uri="{FF2B5EF4-FFF2-40B4-BE49-F238E27FC236}">
                <a16:creationId xmlns:a16="http://schemas.microsoft.com/office/drawing/2014/main" id="{FB363635-00AC-1C45-A599-7BA13E1C4652}"/>
              </a:ext>
            </a:extLst>
          </p:cNvPr>
          <p:cNvSpPr>
            <a:spLocks noGrp="1"/>
          </p:cNvSpPr>
          <p:nvPr>
            <p:ph idx="1" hasCustomPrompt="1"/>
          </p:nvPr>
        </p:nvSpPr>
        <p:spPr>
          <a:xfrm>
            <a:off x="434565" y="2099094"/>
            <a:ext cx="11235351" cy="3814689"/>
          </a:xfrm>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12" name="Title 1">
            <a:extLst>
              <a:ext uri="{FF2B5EF4-FFF2-40B4-BE49-F238E27FC236}">
                <a16:creationId xmlns:a16="http://schemas.microsoft.com/office/drawing/2014/main" id="{58520A6F-8DCC-F44F-8D67-663776233ED3}"/>
              </a:ext>
            </a:extLst>
          </p:cNvPr>
          <p:cNvSpPr>
            <a:spLocks noGrp="1"/>
          </p:cNvSpPr>
          <p:nvPr>
            <p:ph type="title" hasCustomPrompt="1"/>
          </p:nvPr>
        </p:nvSpPr>
        <p:spPr>
          <a:xfrm>
            <a:off x="434566" y="1091889"/>
            <a:ext cx="11235350" cy="286997"/>
          </a:xfrm>
          <a:prstGeom prst="rect">
            <a:avLst/>
          </a:prstGeom>
        </p:spPr>
        <p:txBody>
          <a:bodyPr/>
          <a:lstStyle>
            <a:lvl1pPr>
              <a:defRPr/>
            </a:lvl1pPr>
          </a:lstStyle>
          <a:p>
            <a:r>
              <a:rPr lang="en-US"/>
              <a:t>Title Goes Here</a:t>
            </a:r>
          </a:p>
        </p:txBody>
      </p:sp>
      <p:sp>
        <p:nvSpPr>
          <p:cNvPr id="7" name="Text Placeholder 5">
            <a:extLst>
              <a:ext uri="{FF2B5EF4-FFF2-40B4-BE49-F238E27FC236}">
                <a16:creationId xmlns:a16="http://schemas.microsoft.com/office/drawing/2014/main" id="{506AD872-1A02-3C4C-8ADE-6BD261D1F564}"/>
              </a:ext>
            </a:extLst>
          </p:cNvPr>
          <p:cNvSpPr>
            <a:spLocks noGrp="1"/>
          </p:cNvSpPr>
          <p:nvPr>
            <p:ph type="body" sz="quarter" idx="10"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6" name="Rectangle 5">
            <a:extLst>
              <a:ext uri="{FF2B5EF4-FFF2-40B4-BE49-F238E27FC236}">
                <a16:creationId xmlns:a16="http://schemas.microsoft.com/office/drawing/2014/main" id="{5B7A5D0F-70A9-394D-8D69-5B60BD1CBDFA}"/>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4">
            <a:extLst>
              <a:ext uri="{FF2B5EF4-FFF2-40B4-BE49-F238E27FC236}">
                <a16:creationId xmlns:a16="http://schemas.microsoft.com/office/drawing/2014/main" id="{FF10A462-8C17-D546-8390-3098F16AA241}"/>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4258370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ith Design">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9A2F39D0-9704-1144-B462-46BDFA1954AB}"/>
              </a:ext>
            </a:extLst>
          </p:cNvPr>
          <p:cNvSpPr>
            <a:spLocks noGrp="1"/>
          </p:cNvSpPr>
          <p:nvPr>
            <p:ph idx="1" hasCustomPrompt="1"/>
          </p:nvPr>
        </p:nvSpPr>
        <p:spPr>
          <a:xfrm>
            <a:off x="434565" y="1715272"/>
            <a:ext cx="9776235" cy="4188332"/>
          </a:xfrm>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12" name="Title 1">
            <a:extLst>
              <a:ext uri="{FF2B5EF4-FFF2-40B4-BE49-F238E27FC236}">
                <a16:creationId xmlns:a16="http://schemas.microsoft.com/office/drawing/2014/main" id="{04B8ADD6-50F0-5440-93EC-D3392EB5FB17}"/>
              </a:ext>
            </a:extLst>
          </p:cNvPr>
          <p:cNvSpPr>
            <a:spLocks noGrp="1"/>
          </p:cNvSpPr>
          <p:nvPr>
            <p:ph type="title" hasCustomPrompt="1"/>
          </p:nvPr>
        </p:nvSpPr>
        <p:spPr>
          <a:xfrm>
            <a:off x="434566" y="1091889"/>
            <a:ext cx="9776234" cy="286997"/>
          </a:xfrm>
          <a:prstGeom prst="rect">
            <a:avLst/>
          </a:prstGeom>
        </p:spPr>
        <p:txBody>
          <a:bodyPr/>
          <a:lstStyle>
            <a:lvl1pPr>
              <a:defRPr/>
            </a:lvl1pPr>
          </a:lstStyle>
          <a:p>
            <a:r>
              <a:rPr lang="en-US"/>
              <a:t>Title Goes Here</a:t>
            </a:r>
          </a:p>
        </p:txBody>
      </p:sp>
      <p:sp>
        <p:nvSpPr>
          <p:cNvPr id="6" name="Text Placeholder 5">
            <a:extLst>
              <a:ext uri="{FF2B5EF4-FFF2-40B4-BE49-F238E27FC236}">
                <a16:creationId xmlns:a16="http://schemas.microsoft.com/office/drawing/2014/main" id="{0B7546AD-D2AA-344E-9FD1-5A6C46C08034}"/>
              </a:ext>
            </a:extLst>
          </p:cNvPr>
          <p:cNvSpPr>
            <a:spLocks noGrp="1"/>
          </p:cNvSpPr>
          <p:nvPr>
            <p:ph type="body" sz="quarter" idx="10"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7" name="Rectangle 6">
            <a:extLst>
              <a:ext uri="{FF2B5EF4-FFF2-40B4-BE49-F238E27FC236}">
                <a16:creationId xmlns:a16="http://schemas.microsoft.com/office/drawing/2014/main" id="{7C162403-1120-194D-A553-828582DFE0EB}"/>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4">
            <a:extLst>
              <a:ext uri="{FF2B5EF4-FFF2-40B4-BE49-F238E27FC236}">
                <a16:creationId xmlns:a16="http://schemas.microsoft.com/office/drawing/2014/main" id="{80ADC41D-978A-6F4D-ACA1-F54FFCE5D1F3}"/>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pic>
        <p:nvPicPr>
          <p:cNvPr id="2" name="Picture 1">
            <a:extLst>
              <a:ext uri="{FF2B5EF4-FFF2-40B4-BE49-F238E27FC236}">
                <a16:creationId xmlns:a16="http://schemas.microsoft.com/office/drawing/2014/main" id="{4AD09DE9-DCA0-8D70-8C77-76660FD002E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117884" y="506985"/>
            <a:ext cx="2553416" cy="2927676"/>
          </a:xfrm>
          <a:prstGeom prst="rect">
            <a:avLst/>
          </a:prstGeom>
        </p:spPr>
      </p:pic>
    </p:spTree>
    <p:extLst>
      <p:ext uri="{BB962C8B-B14F-4D97-AF65-F5344CB8AC3E}">
        <p14:creationId xmlns:p14="http://schemas.microsoft.com/office/powerpoint/2010/main" val="3922816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A5E2B8-F038-4FB6-BA9A-7A2FA8563427}"/>
              </a:ext>
            </a:extLst>
          </p:cNvPr>
          <p:cNvSpPr>
            <a:spLocks noGrp="1"/>
          </p:cNvSpPr>
          <p:nvPr>
            <p:ph idx="1" hasCustomPrompt="1"/>
          </p:nvPr>
        </p:nvSpPr>
        <p:spPr>
          <a:xfrm>
            <a:off x="434565" y="1715272"/>
            <a:ext cx="5469523" cy="4188332"/>
          </a:xfrm>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2" name="Title 1">
            <a:extLst>
              <a:ext uri="{FF2B5EF4-FFF2-40B4-BE49-F238E27FC236}">
                <a16:creationId xmlns:a16="http://schemas.microsoft.com/office/drawing/2014/main" id="{EB25EFA3-FC1E-4DE4-8F4E-6408E1D0FD99}"/>
              </a:ext>
            </a:extLst>
          </p:cNvPr>
          <p:cNvSpPr>
            <a:spLocks noGrp="1"/>
          </p:cNvSpPr>
          <p:nvPr>
            <p:ph type="title" hasCustomPrompt="1"/>
          </p:nvPr>
        </p:nvSpPr>
        <p:spPr>
          <a:xfrm>
            <a:off x="434566" y="1091889"/>
            <a:ext cx="11235350" cy="286997"/>
          </a:xfrm>
          <a:prstGeom prst="rect">
            <a:avLst/>
          </a:prstGeom>
        </p:spPr>
        <p:txBody>
          <a:bodyPr/>
          <a:lstStyle>
            <a:lvl1pPr>
              <a:defRPr/>
            </a:lvl1pPr>
          </a:lstStyle>
          <a:p>
            <a:r>
              <a:rPr lang="en-US"/>
              <a:t>Title Goes Here</a:t>
            </a:r>
          </a:p>
        </p:txBody>
      </p:sp>
      <p:sp>
        <p:nvSpPr>
          <p:cNvPr id="5" name="Content Placeholder 2">
            <a:extLst>
              <a:ext uri="{FF2B5EF4-FFF2-40B4-BE49-F238E27FC236}">
                <a16:creationId xmlns:a16="http://schemas.microsoft.com/office/drawing/2014/main" id="{89771B55-37AA-A842-B949-D10D026C374B}"/>
              </a:ext>
            </a:extLst>
          </p:cNvPr>
          <p:cNvSpPr>
            <a:spLocks noGrp="1"/>
          </p:cNvSpPr>
          <p:nvPr>
            <p:ph idx="10" hasCustomPrompt="1"/>
          </p:nvPr>
        </p:nvSpPr>
        <p:spPr>
          <a:xfrm>
            <a:off x="6200393" y="1715272"/>
            <a:ext cx="5469523" cy="4188332"/>
          </a:xfrm>
        </p:spPr>
        <p:txBody>
          <a:bodyPr/>
          <a:lstStyle>
            <a:lvl1pPr marL="342900" indent="-342900">
              <a:buFont typeface="Arial" panose="020B0604020202020204" pitchFamily="34" charset="0"/>
              <a:buChar char="•"/>
              <a:defRPr/>
            </a:lvl1p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8" name="Text Placeholder 5">
            <a:extLst>
              <a:ext uri="{FF2B5EF4-FFF2-40B4-BE49-F238E27FC236}">
                <a16:creationId xmlns:a16="http://schemas.microsoft.com/office/drawing/2014/main" id="{F77E5467-9466-2745-BA80-2F84D1440472}"/>
              </a:ext>
            </a:extLst>
          </p:cNvPr>
          <p:cNvSpPr>
            <a:spLocks noGrp="1"/>
          </p:cNvSpPr>
          <p:nvPr>
            <p:ph type="body" sz="quarter" idx="11"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9" name="Rectangle 8">
            <a:extLst>
              <a:ext uri="{FF2B5EF4-FFF2-40B4-BE49-F238E27FC236}">
                <a16:creationId xmlns:a16="http://schemas.microsoft.com/office/drawing/2014/main" id="{7AAB0758-5C64-454A-B74D-F287EF1C3D30}"/>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4">
            <a:extLst>
              <a:ext uri="{FF2B5EF4-FFF2-40B4-BE49-F238E27FC236}">
                <a16:creationId xmlns:a16="http://schemas.microsoft.com/office/drawing/2014/main" id="{6957745A-61E5-F04F-B28B-8B4F2305C960}"/>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1930314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5EFA3-FC1E-4DE4-8F4E-6408E1D0FD99}"/>
              </a:ext>
            </a:extLst>
          </p:cNvPr>
          <p:cNvSpPr>
            <a:spLocks noGrp="1"/>
          </p:cNvSpPr>
          <p:nvPr>
            <p:ph type="title" hasCustomPrompt="1"/>
          </p:nvPr>
        </p:nvSpPr>
        <p:spPr>
          <a:xfrm>
            <a:off x="434566" y="1091889"/>
            <a:ext cx="11235350" cy="286997"/>
          </a:xfrm>
          <a:prstGeom prst="rect">
            <a:avLst/>
          </a:prstGeom>
        </p:spPr>
        <p:txBody>
          <a:bodyPr/>
          <a:lstStyle>
            <a:lvl1pPr>
              <a:defRPr/>
            </a:lvl1pPr>
          </a:lstStyle>
          <a:p>
            <a:r>
              <a:rPr lang="en-US"/>
              <a:t>Title Goes Here</a:t>
            </a:r>
          </a:p>
        </p:txBody>
      </p:sp>
      <p:sp>
        <p:nvSpPr>
          <p:cNvPr id="5" name="Text Placeholder 5">
            <a:extLst>
              <a:ext uri="{FF2B5EF4-FFF2-40B4-BE49-F238E27FC236}">
                <a16:creationId xmlns:a16="http://schemas.microsoft.com/office/drawing/2014/main" id="{698BCC4E-E0D2-EF4E-85CB-01AE45135510}"/>
              </a:ext>
            </a:extLst>
          </p:cNvPr>
          <p:cNvSpPr>
            <a:spLocks noGrp="1"/>
          </p:cNvSpPr>
          <p:nvPr>
            <p:ph type="body" sz="quarter" idx="10" hasCustomPrompt="1"/>
          </p:nvPr>
        </p:nvSpPr>
        <p:spPr>
          <a:xfrm>
            <a:off x="434565" y="6057900"/>
            <a:ext cx="6939166" cy="365125"/>
          </a:xfrm>
        </p:spPr>
        <p:txBody>
          <a:bodyPr/>
          <a:lstStyle>
            <a:lvl1pPr marL="0" indent="0">
              <a:buNone/>
              <a:defRPr sz="1000"/>
            </a:lvl1pPr>
          </a:lstStyle>
          <a:p>
            <a:r>
              <a:rPr lang="en-US"/>
              <a:t>Disclaimer goes here (if needed)</a:t>
            </a:r>
          </a:p>
        </p:txBody>
      </p:sp>
      <p:sp>
        <p:nvSpPr>
          <p:cNvPr id="6" name="Rectangle 5">
            <a:extLst>
              <a:ext uri="{FF2B5EF4-FFF2-40B4-BE49-F238E27FC236}">
                <a16:creationId xmlns:a16="http://schemas.microsoft.com/office/drawing/2014/main" id="{D46ADE47-8A5B-F94A-9D15-22AE56CE3635}"/>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4">
            <a:extLst>
              <a:ext uri="{FF2B5EF4-FFF2-40B4-BE49-F238E27FC236}">
                <a16:creationId xmlns:a16="http://schemas.microsoft.com/office/drawing/2014/main" id="{B42EED67-688D-BB41-A45C-67498ECE08F8}"/>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lvl1pPr algn="ctr">
              <a:defRPr sz="900">
                <a:solidFill>
                  <a:schemeClr val="bg1"/>
                </a:solidFill>
                <a:latin typeface="TransportNewMedium_gdi" pitchFamily="2" charset="77"/>
              </a:defRPr>
            </a:lvl1pPr>
          </a:lstStyle>
          <a:p>
            <a:fld id="{71AF279C-F903-5C4F-9E12-139067057548}" type="slidenum">
              <a:rPr lang="en-US" smtClean="0"/>
              <a:pPr/>
              <a:t>‹#›</a:t>
            </a:fld>
            <a:endParaRPr lang="en-US"/>
          </a:p>
        </p:txBody>
      </p:sp>
    </p:spTree>
    <p:extLst>
      <p:ext uri="{BB962C8B-B14F-4D97-AF65-F5344CB8AC3E}">
        <p14:creationId xmlns:p14="http://schemas.microsoft.com/office/powerpoint/2010/main" val="1208918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18280C9-CCEB-BA44-8DF8-2C25C75D7D3E}"/>
              </a:ext>
            </a:extLst>
          </p:cNvPr>
          <p:cNvSpPr>
            <a:spLocks noGrp="1"/>
          </p:cNvSpPr>
          <p:nvPr>
            <p:ph type="title"/>
          </p:nvPr>
        </p:nvSpPr>
        <p:spPr>
          <a:xfrm>
            <a:off x="434566" y="1091889"/>
            <a:ext cx="11235350" cy="286997"/>
          </a:xfrm>
          <a:prstGeom prst="rect">
            <a:avLst/>
          </a:prstGeom>
        </p:spPr>
        <p:txBody>
          <a:bodyPr vert="horz" lIns="91440" tIns="45720" rIns="91440" bIns="45720" rtlCol="0" anchor="ctr">
            <a:noAutofit/>
          </a:bodyPr>
          <a:lstStyle/>
          <a:p>
            <a:r>
              <a:rPr lang="en-US"/>
              <a:t>Title Goes Here</a:t>
            </a:r>
          </a:p>
        </p:txBody>
      </p:sp>
      <p:sp>
        <p:nvSpPr>
          <p:cNvPr id="9" name="Text Placeholder 2">
            <a:extLst>
              <a:ext uri="{FF2B5EF4-FFF2-40B4-BE49-F238E27FC236}">
                <a16:creationId xmlns:a16="http://schemas.microsoft.com/office/drawing/2014/main" id="{A14F76F9-26CA-9044-AC14-2867D1AB4B46}"/>
              </a:ext>
            </a:extLst>
          </p:cNvPr>
          <p:cNvSpPr>
            <a:spLocks noGrp="1"/>
          </p:cNvSpPr>
          <p:nvPr>
            <p:ph type="body" idx="1"/>
          </p:nvPr>
        </p:nvSpPr>
        <p:spPr>
          <a:xfrm>
            <a:off x="434565" y="1715272"/>
            <a:ext cx="11235351" cy="4188332"/>
          </a:xfrm>
          <a:prstGeom prst="rect">
            <a:avLst/>
          </a:prstGeom>
        </p:spPr>
        <p:txBody>
          <a:bodyPr vert="horz" lIns="91440" tIns="45720" rIns="91440" bIns="45720" rtlCol="0">
            <a:noAutofit/>
          </a:bodyPr>
          <a:lstStyle/>
          <a:p>
            <a:pPr lvl="0"/>
            <a:r>
              <a:rPr lang="en-US"/>
              <a:t>Title</a:t>
            </a:r>
          </a:p>
          <a:p>
            <a:pPr lvl="1"/>
            <a:r>
              <a:rPr lang="en-US"/>
              <a:t>Bullet 1</a:t>
            </a:r>
          </a:p>
          <a:p>
            <a:pPr lvl="2"/>
            <a:r>
              <a:rPr lang="en-US"/>
              <a:t>Bullet 2</a:t>
            </a:r>
          </a:p>
          <a:p>
            <a:pPr lvl="3"/>
            <a:r>
              <a:rPr lang="en-US"/>
              <a:t>Bullet 3</a:t>
            </a:r>
          </a:p>
          <a:p>
            <a:pPr lvl="4"/>
            <a:r>
              <a:rPr lang="en-US"/>
              <a:t>Bullet 4</a:t>
            </a:r>
          </a:p>
        </p:txBody>
      </p:sp>
      <p:sp>
        <p:nvSpPr>
          <p:cNvPr id="28" name="Rectangle 27">
            <a:extLst>
              <a:ext uri="{FF2B5EF4-FFF2-40B4-BE49-F238E27FC236}">
                <a16:creationId xmlns:a16="http://schemas.microsoft.com/office/drawing/2014/main" id="{E3431580-FB0E-9641-B838-929B53D0AF95}"/>
              </a:ext>
            </a:extLst>
          </p:cNvPr>
          <p:cNvSpPr/>
          <p:nvPr userDrawn="1"/>
        </p:nvSpPr>
        <p:spPr>
          <a:xfrm>
            <a:off x="11141765" y="6492875"/>
            <a:ext cx="528151" cy="36512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lide Number Placeholder 5">
            <a:extLst>
              <a:ext uri="{FF2B5EF4-FFF2-40B4-BE49-F238E27FC236}">
                <a16:creationId xmlns:a16="http://schemas.microsoft.com/office/drawing/2014/main" id="{F91203F5-FD6F-6D4F-A77F-8EEEB280E7F2}"/>
              </a:ext>
            </a:extLst>
          </p:cNvPr>
          <p:cNvSpPr txBox="1">
            <a:spLocks/>
          </p:cNvSpPr>
          <p:nvPr userDrawn="1"/>
        </p:nvSpPr>
        <p:spPr>
          <a:xfrm>
            <a:off x="11141764" y="6492874"/>
            <a:ext cx="528152"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000" kern="1200" smtClean="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242A913A-3D76-A24F-93D7-30008D8DD2C5}" type="slidenum">
              <a:rPr lang="en-US" altLang="en-US" sz="1000" smtClean="0">
                <a:solidFill>
                  <a:schemeClr val="bg1"/>
                </a:solidFill>
                <a:latin typeface="TransportNewLight_gdi" pitchFamily="2" charset="77"/>
              </a:rPr>
              <a:pPr algn="ctr">
                <a:defRPr/>
              </a:pPr>
              <a:t>‹#›</a:t>
            </a:fld>
            <a:endParaRPr lang="en-US" altLang="en-US" sz="1000">
              <a:solidFill>
                <a:schemeClr val="bg1"/>
              </a:solidFill>
              <a:latin typeface="TransportNewLight_gdi" pitchFamily="2" charset="77"/>
            </a:endParaRPr>
          </a:p>
        </p:txBody>
      </p:sp>
      <p:grpSp>
        <p:nvGrpSpPr>
          <p:cNvPr id="58" name="Group 57">
            <a:extLst>
              <a:ext uri="{FF2B5EF4-FFF2-40B4-BE49-F238E27FC236}">
                <a16:creationId xmlns:a16="http://schemas.microsoft.com/office/drawing/2014/main" id="{E141F143-9899-4018-A142-EAC3826E46B8}"/>
              </a:ext>
            </a:extLst>
          </p:cNvPr>
          <p:cNvGrpSpPr/>
          <p:nvPr userDrawn="1"/>
        </p:nvGrpSpPr>
        <p:grpSpPr>
          <a:xfrm>
            <a:off x="-4753214" y="1"/>
            <a:ext cx="4534768" cy="5310092"/>
            <a:chOff x="-5950574" y="119978"/>
            <a:chExt cx="5732128" cy="6712169"/>
          </a:xfrm>
        </p:grpSpPr>
        <p:sp>
          <p:nvSpPr>
            <p:cNvPr id="10" name="Rectangle 9">
              <a:extLst>
                <a:ext uri="{FF2B5EF4-FFF2-40B4-BE49-F238E27FC236}">
                  <a16:creationId xmlns:a16="http://schemas.microsoft.com/office/drawing/2014/main" id="{F36B7160-346B-ED11-FF49-D0A179F9715D}"/>
                </a:ext>
              </a:extLst>
            </p:cNvPr>
            <p:cNvSpPr/>
            <p:nvPr userDrawn="1"/>
          </p:nvSpPr>
          <p:spPr>
            <a:xfrm>
              <a:off x="-5946019" y="119978"/>
              <a:ext cx="5723018" cy="133985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C42D8908-3A02-A1DF-6AFC-A01EDE35A3A5}"/>
                </a:ext>
              </a:extLst>
            </p:cNvPr>
            <p:cNvGrpSpPr/>
            <p:nvPr userDrawn="1"/>
          </p:nvGrpSpPr>
          <p:grpSpPr>
            <a:xfrm>
              <a:off x="-5946019" y="1459830"/>
              <a:ext cx="5721814" cy="1341485"/>
              <a:chOff x="-5946019" y="1459830"/>
              <a:chExt cx="5721814" cy="1341485"/>
            </a:xfrm>
          </p:grpSpPr>
          <p:sp>
            <p:nvSpPr>
              <p:cNvPr id="11" name="Rectangle 10">
                <a:extLst>
                  <a:ext uri="{FF2B5EF4-FFF2-40B4-BE49-F238E27FC236}">
                    <a16:creationId xmlns:a16="http://schemas.microsoft.com/office/drawing/2014/main" id="{DDD4DEC0-180D-5294-0453-8D519E268217}"/>
                  </a:ext>
                </a:extLst>
              </p:cNvPr>
              <p:cNvSpPr/>
              <p:nvPr userDrawn="1"/>
            </p:nvSpPr>
            <p:spPr>
              <a:xfrm>
                <a:off x="-5946019" y="1459830"/>
                <a:ext cx="2867685" cy="133985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ADEA7C2-EF41-9422-FEB6-A98C13EB206A}"/>
                  </a:ext>
                </a:extLst>
              </p:cNvPr>
              <p:cNvSpPr/>
              <p:nvPr userDrawn="1"/>
            </p:nvSpPr>
            <p:spPr>
              <a:xfrm>
                <a:off x="-3082889" y="1459830"/>
                <a:ext cx="2858684" cy="66771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A0D5C54-9354-C491-E94F-F583EF4E4EB1}"/>
                  </a:ext>
                </a:extLst>
              </p:cNvPr>
              <p:cNvSpPr/>
              <p:nvPr userDrawn="1"/>
            </p:nvSpPr>
            <p:spPr>
              <a:xfrm>
                <a:off x="-3082889" y="2127544"/>
                <a:ext cx="2858684" cy="6737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90F78D2F-7DA0-BE5F-DEC6-B069A197B7C1}"/>
                </a:ext>
              </a:extLst>
            </p:cNvPr>
            <p:cNvGrpSpPr/>
            <p:nvPr userDrawn="1"/>
          </p:nvGrpSpPr>
          <p:grpSpPr>
            <a:xfrm>
              <a:off x="-5950574" y="2803373"/>
              <a:ext cx="5726368" cy="1341485"/>
              <a:chOff x="-5959575" y="1459830"/>
              <a:chExt cx="5726368" cy="1341485"/>
            </a:xfrm>
          </p:grpSpPr>
          <p:sp>
            <p:nvSpPr>
              <p:cNvPr id="30" name="Rectangle 29">
                <a:extLst>
                  <a:ext uri="{FF2B5EF4-FFF2-40B4-BE49-F238E27FC236}">
                    <a16:creationId xmlns:a16="http://schemas.microsoft.com/office/drawing/2014/main" id="{E94D2A36-1267-07FA-63C9-3AFB82AB01CA}"/>
                  </a:ext>
                </a:extLst>
              </p:cNvPr>
              <p:cNvSpPr/>
              <p:nvPr userDrawn="1"/>
            </p:nvSpPr>
            <p:spPr>
              <a:xfrm>
                <a:off x="-5959575" y="1459830"/>
                <a:ext cx="2872241" cy="133985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941B6B7-6F9A-D410-FE61-7F7541DB0298}"/>
                  </a:ext>
                </a:extLst>
              </p:cNvPr>
              <p:cNvSpPr/>
              <p:nvPr userDrawn="1"/>
            </p:nvSpPr>
            <p:spPr>
              <a:xfrm>
                <a:off x="-3091890" y="1459830"/>
                <a:ext cx="2858683" cy="667714"/>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9DCD9EF-5A3B-1993-52F6-641B76BCB386}"/>
                  </a:ext>
                </a:extLst>
              </p:cNvPr>
              <p:cNvSpPr/>
              <p:nvPr userDrawn="1"/>
            </p:nvSpPr>
            <p:spPr>
              <a:xfrm>
                <a:off x="-3091890" y="2127544"/>
                <a:ext cx="2858683" cy="67377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35798D66-BF21-0E10-11C5-E7C75342046C}"/>
                </a:ext>
              </a:extLst>
            </p:cNvPr>
            <p:cNvGrpSpPr/>
            <p:nvPr userDrawn="1"/>
          </p:nvGrpSpPr>
          <p:grpSpPr>
            <a:xfrm>
              <a:off x="-5950574" y="4147874"/>
              <a:ext cx="5732128" cy="1341485"/>
              <a:chOff x="-5946019" y="1459830"/>
              <a:chExt cx="5732128" cy="1341485"/>
            </a:xfrm>
          </p:grpSpPr>
          <p:sp>
            <p:nvSpPr>
              <p:cNvPr id="34" name="Rectangle 33">
                <a:extLst>
                  <a:ext uri="{FF2B5EF4-FFF2-40B4-BE49-F238E27FC236}">
                    <a16:creationId xmlns:a16="http://schemas.microsoft.com/office/drawing/2014/main" id="{311D3C23-A3BA-4DBA-79D6-CBE98ABD101E}"/>
                  </a:ext>
                </a:extLst>
              </p:cNvPr>
              <p:cNvSpPr/>
              <p:nvPr userDrawn="1"/>
            </p:nvSpPr>
            <p:spPr>
              <a:xfrm>
                <a:off x="-5946019" y="1459830"/>
                <a:ext cx="2867685" cy="133985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F2DBD0F-D1A5-7D9B-BD5D-058F90EB43E7}"/>
                  </a:ext>
                </a:extLst>
              </p:cNvPr>
              <p:cNvSpPr/>
              <p:nvPr userDrawn="1"/>
            </p:nvSpPr>
            <p:spPr>
              <a:xfrm>
                <a:off x="-3081577" y="1459830"/>
                <a:ext cx="2867686" cy="667714"/>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8D707F1-17C6-87B3-4C20-8DDCCE7475A8}"/>
                  </a:ext>
                </a:extLst>
              </p:cNvPr>
              <p:cNvSpPr/>
              <p:nvPr userDrawn="1"/>
            </p:nvSpPr>
            <p:spPr>
              <a:xfrm>
                <a:off x="-3081577" y="2127544"/>
                <a:ext cx="2867686" cy="673771"/>
              </a:xfrm>
              <a:prstGeom prst="rect">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FE59BE58-C762-48D8-D99D-CD3D11D17684}"/>
                </a:ext>
              </a:extLst>
            </p:cNvPr>
            <p:cNvGrpSpPr/>
            <p:nvPr userDrawn="1"/>
          </p:nvGrpSpPr>
          <p:grpSpPr>
            <a:xfrm>
              <a:off x="-5950574" y="5490662"/>
              <a:ext cx="2867686" cy="1341485"/>
              <a:chOff x="-3081577" y="1459830"/>
              <a:chExt cx="2867686" cy="1341485"/>
            </a:xfrm>
          </p:grpSpPr>
          <p:sp>
            <p:nvSpPr>
              <p:cNvPr id="48" name="Rectangle 47">
                <a:extLst>
                  <a:ext uri="{FF2B5EF4-FFF2-40B4-BE49-F238E27FC236}">
                    <a16:creationId xmlns:a16="http://schemas.microsoft.com/office/drawing/2014/main" id="{2C6F9AAD-3A4A-8723-D0E8-D945D351ACA2}"/>
                  </a:ext>
                </a:extLst>
              </p:cNvPr>
              <p:cNvSpPr/>
              <p:nvPr userDrawn="1"/>
            </p:nvSpPr>
            <p:spPr>
              <a:xfrm>
                <a:off x="-3081577" y="1459830"/>
                <a:ext cx="2867686" cy="667714"/>
              </a:xfrm>
              <a:prstGeom prst="rect">
                <a:avLst/>
              </a:prstGeom>
              <a:solidFill>
                <a:srgbClr val="D811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ADFE40D-394F-3564-241D-6CEFB8616FEA}"/>
                  </a:ext>
                </a:extLst>
              </p:cNvPr>
              <p:cNvSpPr/>
              <p:nvPr userDrawn="1"/>
            </p:nvSpPr>
            <p:spPr>
              <a:xfrm>
                <a:off x="-3081577" y="2127544"/>
                <a:ext cx="2867686" cy="673771"/>
              </a:xfrm>
              <a:prstGeom prst="rect">
                <a:avLst/>
              </a:prstGeom>
              <a:solidFill>
                <a:srgbClr val="FACB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a:extLst>
                <a:ext uri="{FF2B5EF4-FFF2-40B4-BE49-F238E27FC236}">
                  <a16:creationId xmlns:a16="http://schemas.microsoft.com/office/drawing/2014/main" id="{95855CA2-79E4-135B-5146-F535668AE3C7}"/>
                </a:ext>
              </a:extLst>
            </p:cNvPr>
            <p:cNvGrpSpPr/>
            <p:nvPr userDrawn="1"/>
          </p:nvGrpSpPr>
          <p:grpSpPr>
            <a:xfrm>
              <a:off x="-3091892" y="5490662"/>
              <a:ext cx="2867686" cy="1341485"/>
              <a:chOff x="-3081577" y="1459830"/>
              <a:chExt cx="2867686" cy="1341485"/>
            </a:xfrm>
          </p:grpSpPr>
          <p:sp>
            <p:nvSpPr>
              <p:cNvPr id="55" name="Rectangle 54">
                <a:extLst>
                  <a:ext uri="{FF2B5EF4-FFF2-40B4-BE49-F238E27FC236}">
                    <a16:creationId xmlns:a16="http://schemas.microsoft.com/office/drawing/2014/main" id="{1D89C166-6275-6FB5-7B81-9E8274C5F1A8}"/>
                  </a:ext>
                </a:extLst>
              </p:cNvPr>
              <p:cNvSpPr/>
              <p:nvPr userDrawn="1"/>
            </p:nvSpPr>
            <p:spPr>
              <a:xfrm>
                <a:off x="-3081577" y="1459830"/>
                <a:ext cx="2867686" cy="667714"/>
              </a:xfrm>
              <a:prstGeom prst="rect">
                <a:avLst/>
              </a:prstGeom>
              <a:solidFill>
                <a:srgbClr val="6669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AB6D6E26-FC43-44FD-E700-71BE237F8AC3}"/>
                  </a:ext>
                </a:extLst>
              </p:cNvPr>
              <p:cNvSpPr/>
              <p:nvPr userDrawn="1"/>
            </p:nvSpPr>
            <p:spPr>
              <a:xfrm>
                <a:off x="-3081577" y="2127544"/>
                <a:ext cx="2867686" cy="673771"/>
              </a:xfrm>
              <a:prstGeom prst="rect">
                <a:avLst/>
              </a:prstGeom>
              <a:solidFill>
                <a:srgbClr val="F9BD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7" name="TextBox 56">
            <a:extLst>
              <a:ext uri="{FF2B5EF4-FFF2-40B4-BE49-F238E27FC236}">
                <a16:creationId xmlns:a16="http://schemas.microsoft.com/office/drawing/2014/main" id="{5C0593ED-E605-89DF-4B6C-49B1C46CC0F7}"/>
              </a:ext>
            </a:extLst>
          </p:cNvPr>
          <p:cNvSpPr txBox="1"/>
          <p:nvPr userDrawn="1"/>
        </p:nvSpPr>
        <p:spPr>
          <a:xfrm>
            <a:off x="-4753214" y="5547492"/>
            <a:ext cx="4461983" cy="1077218"/>
          </a:xfrm>
          <a:prstGeom prst="rect">
            <a:avLst/>
          </a:prstGeom>
          <a:noFill/>
        </p:spPr>
        <p:txBody>
          <a:bodyPr wrap="square" rtlCol="0">
            <a:spAutoFit/>
          </a:bodyPr>
          <a:lstStyle/>
          <a:p>
            <a:r>
              <a:rPr lang="en-US" sz="1400" b="0">
                <a:solidFill>
                  <a:schemeClr val="tx1"/>
                </a:solidFill>
                <a:latin typeface="TransportNewMedium_gdi" pitchFamily="2" charset="77"/>
              </a:rPr>
              <a:t>Eyedropper tool to grab colors</a:t>
            </a:r>
          </a:p>
          <a:p>
            <a:pPr marL="628650" lvl="1" indent="-171450">
              <a:buFont typeface="Arial" panose="020B0604020202020204" pitchFamily="34" charset="0"/>
              <a:buChar char="•"/>
            </a:pPr>
            <a:r>
              <a:rPr lang="en-US" sz="1000">
                <a:solidFill>
                  <a:schemeClr val="tx1"/>
                </a:solidFill>
                <a:latin typeface="TransportNewLight_gdi" pitchFamily="2" charset="77"/>
              </a:rPr>
              <a:t>Select the shape or text</a:t>
            </a:r>
          </a:p>
          <a:p>
            <a:pPr marL="628650" lvl="1" indent="-171450">
              <a:buFont typeface="Arial" panose="020B0604020202020204" pitchFamily="34" charset="0"/>
              <a:buChar char="•"/>
            </a:pPr>
            <a:r>
              <a:rPr lang="en-US" sz="1000">
                <a:solidFill>
                  <a:schemeClr val="tx1"/>
                </a:solidFill>
                <a:latin typeface="TransportNewLight_gdi" pitchFamily="2" charset="77"/>
              </a:rPr>
              <a:t>On the Shape Format or Shape Fill dropdown, select the eyedropper tool from the list</a:t>
            </a:r>
          </a:p>
          <a:p>
            <a:pPr marL="628650" lvl="1" indent="-171450">
              <a:buFont typeface="Arial" panose="020B0604020202020204" pitchFamily="34" charset="0"/>
              <a:buChar char="•"/>
            </a:pPr>
            <a:r>
              <a:rPr lang="en-US" sz="1000">
                <a:solidFill>
                  <a:schemeClr val="tx1"/>
                </a:solidFill>
                <a:latin typeface="TransportNewLight_gdi" pitchFamily="2" charset="77"/>
              </a:rPr>
              <a:t>Your mouse will turn into an eyedropper</a:t>
            </a:r>
          </a:p>
          <a:p>
            <a:pPr marL="628650" lvl="1" indent="-171450">
              <a:buFont typeface="Arial" panose="020B0604020202020204" pitchFamily="34" charset="0"/>
              <a:buChar char="•"/>
            </a:pPr>
            <a:r>
              <a:rPr lang="en-US" sz="1000">
                <a:solidFill>
                  <a:schemeClr val="tx1"/>
                </a:solidFill>
                <a:latin typeface="TransportNewLight_gdi" pitchFamily="2" charset="77"/>
              </a:rPr>
              <a:t>Select the color you would like to use from above</a:t>
            </a:r>
          </a:p>
        </p:txBody>
      </p:sp>
    </p:spTree>
    <p:extLst>
      <p:ext uri="{BB962C8B-B14F-4D97-AF65-F5344CB8AC3E}">
        <p14:creationId xmlns:p14="http://schemas.microsoft.com/office/powerpoint/2010/main" val="42668599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9" r:id="rId3"/>
    <p:sldLayoutId id="2147483678" r:id="rId4"/>
    <p:sldLayoutId id="2147483660" r:id="rId5"/>
    <p:sldLayoutId id="2147483663" r:id="rId6"/>
    <p:sldLayoutId id="2147483669" r:id="rId7"/>
    <p:sldLayoutId id="2147483674" r:id="rId8"/>
    <p:sldLayoutId id="2147483672" r:id="rId9"/>
    <p:sldLayoutId id="2147483673" r:id="rId10"/>
    <p:sldLayoutId id="2147483655" r:id="rId11"/>
    <p:sldLayoutId id="2147483665" r:id="rId12"/>
    <p:sldLayoutId id="2147483677" r:id="rId13"/>
    <p:sldLayoutId id="2147483668" r:id="rId14"/>
  </p:sldLayoutIdLst>
  <p:hf hdr="0" ftr="0" dt="0"/>
  <p:txStyles>
    <p:titleStyle>
      <a:lvl1pPr algn="l" defTabSz="914400" rtl="0" eaLnBrk="1" latinLnBrk="0" hangingPunct="1">
        <a:lnSpc>
          <a:spcPct val="90000"/>
        </a:lnSpc>
        <a:spcBef>
          <a:spcPct val="0"/>
        </a:spcBef>
        <a:buNone/>
        <a:defRPr sz="2400" kern="1200">
          <a:solidFill>
            <a:srgbClr val="082940"/>
          </a:solidFill>
          <a:latin typeface="TransportNewMedium_gdi" pitchFamily="2" charset="77"/>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000" kern="1200">
          <a:solidFill>
            <a:srgbClr val="082940"/>
          </a:solidFill>
          <a:latin typeface="TransportNewLight_gdi"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rgbClr val="082940"/>
          </a:solidFill>
          <a:latin typeface="TransportNewLight_gdi"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82940"/>
          </a:solidFill>
          <a:latin typeface="TransportNewLight_gdi"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082940"/>
          </a:solidFill>
          <a:latin typeface="TransportNewLight_gdi"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82940"/>
          </a:solidFill>
          <a:latin typeface="TransportNewLight_gdi"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23.jpeg"/><Relationship Id="rId5" Type="http://schemas.openxmlformats.org/officeDocument/2006/relationships/image" Target="../media/image22.jpg"/><Relationship Id="rId4" Type="http://schemas.openxmlformats.org/officeDocument/2006/relationships/image" Target="../media/image21.pn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hyperlink" Target="https://connect.ncdot.gov/business/Turnpike/Pages/CSCOpsRFP.aspx"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hyperlink" Target="mailto:NCTA_CSC_Ops_RFP@ncdot.gov"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mailto:NCTA_CSC_Ops_RFP@ncdot.gov"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hyperlink" Target="https://connect.ncdot.gov/business/Turnpike/Pages/CSCOpsRFP.aspx"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68566-D3FA-E835-9EA0-BD77D41F9D37}"/>
              </a:ext>
            </a:extLst>
          </p:cNvPr>
          <p:cNvSpPr>
            <a:spLocks noGrp="1"/>
          </p:cNvSpPr>
          <p:nvPr>
            <p:ph type="ctrTitle"/>
          </p:nvPr>
        </p:nvSpPr>
        <p:spPr/>
        <p:txBody>
          <a:bodyPr/>
          <a:lstStyle/>
          <a:p>
            <a:r>
              <a:rPr lang="en-US" sz="4000"/>
              <a:t>CSC Operations Staffing &amp; Customer Contact Technology RFP</a:t>
            </a:r>
          </a:p>
        </p:txBody>
      </p:sp>
      <p:sp>
        <p:nvSpPr>
          <p:cNvPr id="3" name="Subtitle 2">
            <a:extLst>
              <a:ext uri="{FF2B5EF4-FFF2-40B4-BE49-F238E27FC236}">
                <a16:creationId xmlns:a16="http://schemas.microsoft.com/office/drawing/2014/main" id="{2DA69CD3-CA11-CD4C-D19A-96D377A2DC56}"/>
              </a:ext>
            </a:extLst>
          </p:cNvPr>
          <p:cNvSpPr>
            <a:spLocks noGrp="1"/>
          </p:cNvSpPr>
          <p:nvPr>
            <p:ph type="subTitle" idx="1"/>
          </p:nvPr>
        </p:nvSpPr>
        <p:spPr/>
        <p:txBody>
          <a:bodyPr/>
          <a:lstStyle/>
          <a:p>
            <a:r>
              <a:rPr lang="en-US">
                <a:latin typeface="TransportNewLight_gdi"/>
              </a:rPr>
              <a:t>Mandatory Pre-Proposal Scope of Services &amp; Sites Tour Meeting</a:t>
            </a:r>
          </a:p>
          <a:p>
            <a:endParaRPr lang="en-US"/>
          </a:p>
          <a:p>
            <a:r>
              <a:rPr lang="en-US" sz="2000">
                <a:latin typeface="TransportNewLight_gdi"/>
              </a:rPr>
              <a:t>June 18, 2026, 3:00 p.m. – 4:30 p.m. ET</a:t>
            </a:r>
            <a:endParaRPr lang="en-US" sz="2000"/>
          </a:p>
          <a:p>
            <a:r>
              <a:rPr lang="en-US" sz="1400"/>
              <a:t>Online via Web conference</a:t>
            </a:r>
          </a:p>
        </p:txBody>
      </p:sp>
    </p:spTree>
    <p:extLst>
      <p:ext uri="{BB962C8B-B14F-4D97-AF65-F5344CB8AC3E}">
        <p14:creationId xmlns:p14="http://schemas.microsoft.com/office/powerpoint/2010/main" val="817794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4">
            <a:extLst>
              <a:ext uri="{FF2B5EF4-FFF2-40B4-BE49-F238E27FC236}">
                <a16:creationId xmlns:a16="http://schemas.microsoft.com/office/drawing/2014/main" id="{4EB24B92-5C27-721D-3BC5-8FE088D1CFA8}"/>
              </a:ext>
            </a:extLst>
          </p:cNvPr>
          <p:cNvPicPr>
            <a:picLocks noChangeAspect="1"/>
          </p:cNvPicPr>
          <p:nvPr/>
        </p:nvPicPr>
        <p:blipFill>
          <a:blip r:embed="rId3"/>
          <a:stretch>
            <a:fillRect/>
          </a:stretch>
        </p:blipFill>
        <p:spPr>
          <a:xfrm>
            <a:off x="1606756" y="1747826"/>
            <a:ext cx="7954295" cy="3145220"/>
          </a:xfrm>
          <a:prstGeom prst="rect">
            <a:avLst/>
          </a:prstGeom>
        </p:spPr>
      </p:pic>
      <p:cxnSp>
        <p:nvCxnSpPr>
          <p:cNvPr id="69" name="Straight Connector 68">
            <a:extLst>
              <a:ext uri="{FF2B5EF4-FFF2-40B4-BE49-F238E27FC236}">
                <a16:creationId xmlns:a16="http://schemas.microsoft.com/office/drawing/2014/main" id="{04CC9C3E-21F0-8944-89F7-31C5432B3EE9}"/>
              </a:ext>
            </a:extLst>
          </p:cNvPr>
          <p:cNvCxnSpPr>
            <a:cxnSpLocks/>
          </p:cNvCxnSpPr>
          <p:nvPr/>
        </p:nvCxnSpPr>
        <p:spPr>
          <a:xfrm flipV="1">
            <a:off x="4706046" y="3479892"/>
            <a:ext cx="449357" cy="1699178"/>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F996D535-8560-C84A-8550-F0EB4A2C4234}"/>
              </a:ext>
            </a:extLst>
          </p:cNvPr>
          <p:cNvCxnSpPr>
            <a:cxnSpLocks/>
          </p:cNvCxnSpPr>
          <p:nvPr/>
        </p:nvCxnSpPr>
        <p:spPr>
          <a:xfrm flipV="1">
            <a:off x="2917161" y="3496986"/>
            <a:ext cx="2238242" cy="1189330"/>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BFA2C5F0-932C-A442-9EF7-F3FF2B1E66AA}"/>
              </a:ext>
            </a:extLst>
          </p:cNvPr>
          <p:cNvCxnSpPr>
            <a:cxnSpLocks/>
          </p:cNvCxnSpPr>
          <p:nvPr/>
        </p:nvCxnSpPr>
        <p:spPr>
          <a:xfrm flipH="1" flipV="1">
            <a:off x="5155403" y="3461980"/>
            <a:ext cx="913772" cy="1717090"/>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669A65D-899A-3547-825C-022F136BA16A}"/>
              </a:ext>
            </a:extLst>
          </p:cNvPr>
          <p:cNvCxnSpPr>
            <a:cxnSpLocks/>
            <a:stCxn id="48" idx="0"/>
          </p:cNvCxnSpPr>
          <p:nvPr/>
        </p:nvCxnSpPr>
        <p:spPr>
          <a:xfrm flipV="1">
            <a:off x="2991282" y="3496986"/>
            <a:ext cx="2164121" cy="1189330"/>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06153BAE-3AD1-6047-99BD-24E3B3C8ED69}"/>
              </a:ext>
            </a:extLst>
          </p:cNvPr>
          <p:cNvCxnSpPr>
            <a:cxnSpLocks/>
            <a:stCxn id="53" idx="0"/>
            <a:endCxn id="12" idx="6"/>
          </p:cNvCxnSpPr>
          <p:nvPr/>
        </p:nvCxnSpPr>
        <p:spPr>
          <a:xfrm flipH="1" flipV="1">
            <a:off x="5290870" y="3479890"/>
            <a:ext cx="205754" cy="1518587"/>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12" name="Oval 11">
            <a:extLst>
              <a:ext uri="{FF2B5EF4-FFF2-40B4-BE49-F238E27FC236}">
                <a16:creationId xmlns:a16="http://schemas.microsoft.com/office/drawing/2014/main" id="{3E562C03-F377-3D43-AFDD-24BF215F3980}"/>
              </a:ext>
            </a:extLst>
          </p:cNvPr>
          <p:cNvSpPr/>
          <p:nvPr/>
        </p:nvSpPr>
        <p:spPr>
          <a:xfrm>
            <a:off x="5019936" y="3344423"/>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 name="Straight Connector 65">
            <a:extLst>
              <a:ext uri="{FF2B5EF4-FFF2-40B4-BE49-F238E27FC236}">
                <a16:creationId xmlns:a16="http://schemas.microsoft.com/office/drawing/2014/main" id="{91202DAE-3E30-5E4F-822F-DDDB5446D9A8}"/>
              </a:ext>
            </a:extLst>
          </p:cNvPr>
          <p:cNvCxnSpPr>
            <a:cxnSpLocks/>
          </p:cNvCxnSpPr>
          <p:nvPr/>
        </p:nvCxnSpPr>
        <p:spPr>
          <a:xfrm>
            <a:off x="1788742" y="2290994"/>
            <a:ext cx="4660469" cy="69883"/>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6A041078-325C-B344-8766-904F7F48363E}"/>
              </a:ext>
            </a:extLst>
          </p:cNvPr>
          <p:cNvSpPr>
            <a:spLocks noGrp="1"/>
          </p:cNvSpPr>
          <p:nvPr>
            <p:ph type="title"/>
          </p:nvPr>
        </p:nvSpPr>
        <p:spPr>
          <a:xfrm>
            <a:off x="397695" y="674018"/>
            <a:ext cx="11235350" cy="286997"/>
          </a:xfrm>
        </p:spPr>
        <p:txBody>
          <a:bodyPr/>
          <a:lstStyle/>
          <a:p>
            <a:r>
              <a:rPr lang="en-US" sz="2400"/>
              <a:t>NC Quick Pass Customer Service Centers and Walk-In Centers</a:t>
            </a:r>
          </a:p>
        </p:txBody>
      </p:sp>
      <p:sp>
        <p:nvSpPr>
          <p:cNvPr id="39" name="object 18">
            <a:extLst>
              <a:ext uri="{FF2B5EF4-FFF2-40B4-BE49-F238E27FC236}">
                <a16:creationId xmlns:a16="http://schemas.microsoft.com/office/drawing/2014/main" id="{B3A8C467-8C53-5741-81AB-75653EAAA8A6}"/>
              </a:ext>
            </a:extLst>
          </p:cNvPr>
          <p:cNvSpPr/>
          <p:nvPr/>
        </p:nvSpPr>
        <p:spPr>
          <a:xfrm>
            <a:off x="4864861" y="5365942"/>
            <a:ext cx="1267808" cy="970877"/>
          </a:xfrm>
          <a:prstGeom prst="rect">
            <a:avLst/>
          </a:prstGeom>
          <a:blipFill>
            <a:blip r:embed="rId4" cstate="print"/>
            <a:stretch>
              <a:fillRect/>
            </a:stretch>
          </a:blipFill>
        </p:spPr>
        <p:txBody>
          <a:bodyPr wrap="square" lIns="0" tIns="0" rIns="0" bIns="0" rtlCol="0"/>
          <a:lstStyle/>
          <a:p>
            <a:endParaRPr sz="1588"/>
          </a:p>
        </p:txBody>
      </p:sp>
      <p:grpSp>
        <p:nvGrpSpPr>
          <p:cNvPr id="50" name="Group 49">
            <a:extLst>
              <a:ext uri="{FF2B5EF4-FFF2-40B4-BE49-F238E27FC236}">
                <a16:creationId xmlns:a16="http://schemas.microsoft.com/office/drawing/2014/main" id="{B69BC7C3-2B8A-F640-A27F-E832E34D7ABF}"/>
              </a:ext>
            </a:extLst>
          </p:cNvPr>
          <p:cNvGrpSpPr/>
          <p:nvPr/>
        </p:nvGrpSpPr>
        <p:grpSpPr>
          <a:xfrm>
            <a:off x="2355236" y="4686316"/>
            <a:ext cx="1272092" cy="1338328"/>
            <a:chOff x="4070000" y="4965702"/>
            <a:chExt cx="1272092" cy="1338328"/>
          </a:xfrm>
        </p:grpSpPr>
        <p:sp>
          <p:nvSpPr>
            <p:cNvPr id="44" name="object 25">
              <a:extLst>
                <a:ext uri="{FF2B5EF4-FFF2-40B4-BE49-F238E27FC236}">
                  <a16:creationId xmlns:a16="http://schemas.microsoft.com/office/drawing/2014/main" id="{FF583C17-50A2-314E-A208-9806EF5066CF}"/>
                </a:ext>
              </a:extLst>
            </p:cNvPr>
            <p:cNvSpPr/>
            <p:nvPr/>
          </p:nvSpPr>
          <p:spPr>
            <a:xfrm>
              <a:off x="4070001" y="5322396"/>
              <a:ext cx="1272091" cy="981634"/>
            </a:xfrm>
            <a:prstGeom prst="rect">
              <a:avLst/>
            </a:prstGeom>
            <a:blipFill>
              <a:blip r:embed="rId5" cstate="print"/>
              <a:stretch>
                <a:fillRect/>
              </a:stretch>
            </a:blipFill>
          </p:spPr>
          <p:txBody>
            <a:bodyPr wrap="square" lIns="0" tIns="0" rIns="0" bIns="0" rtlCol="0"/>
            <a:lstStyle/>
            <a:p>
              <a:endParaRPr sz="1588"/>
            </a:p>
          </p:txBody>
        </p:sp>
        <p:sp>
          <p:nvSpPr>
            <p:cNvPr id="48" name="Rectangle 47">
              <a:extLst>
                <a:ext uri="{FF2B5EF4-FFF2-40B4-BE49-F238E27FC236}">
                  <a16:creationId xmlns:a16="http://schemas.microsoft.com/office/drawing/2014/main" id="{39C22174-BD2E-5C45-9395-00B804D086DD}"/>
                </a:ext>
              </a:extLst>
            </p:cNvPr>
            <p:cNvSpPr/>
            <p:nvPr/>
          </p:nvSpPr>
          <p:spPr>
            <a:xfrm flipH="1">
              <a:off x="4070001" y="4965702"/>
              <a:ext cx="1272090" cy="367465"/>
            </a:xfrm>
            <a:prstGeom prst="rect">
              <a:avLst/>
            </a:prstGeom>
            <a:solidFill>
              <a:srgbClr val="4581BD"/>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Content Placeholder 2">
              <a:extLst>
                <a:ext uri="{FF2B5EF4-FFF2-40B4-BE49-F238E27FC236}">
                  <a16:creationId xmlns:a16="http://schemas.microsoft.com/office/drawing/2014/main" id="{73690F6C-BBE5-B645-B4B6-35A5CE3B0FB7}"/>
                </a:ext>
              </a:extLst>
            </p:cNvPr>
            <p:cNvSpPr txBox="1">
              <a:spLocks/>
            </p:cNvSpPr>
            <p:nvPr/>
          </p:nvSpPr>
          <p:spPr>
            <a:xfrm>
              <a:off x="4070000" y="5052713"/>
              <a:ext cx="1272091" cy="320127"/>
            </a:xfrm>
            <a:prstGeom prst="rect">
              <a:avLst/>
            </a:prstGeom>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2"/>
                  </a:solidFill>
                  <a:latin typeface="Arial"/>
                  <a:ea typeface="MS PGothic" pitchFamily="34"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2"/>
                  </a:solidFill>
                  <a:latin typeface="Arial"/>
                  <a:ea typeface="MS PGothic" pitchFamily="34"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2"/>
                  </a:solidFill>
                  <a:latin typeface="Arial"/>
                  <a:ea typeface="MS PGothic" pitchFamily="34"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000">
                  <a:solidFill>
                    <a:schemeClr val="bg1"/>
                  </a:solidFill>
                  <a:latin typeface="TransportNewMedium_gdi" pitchFamily="2" charset="77"/>
                </a:rPr>
                <a:t>Charlotte</a:t>
              </a:r>
            </a:p>
            <a:p>
              <a:pPr marL="0" indent="0">
                <a:buNone/>
              </a:pPr>
              <a:endParaRPr lang="en-US" sz="1400">
                <a:solidFill>
                  <a:schemeClr val="bg1"/>
                </a:solidFill>
                <a:latin typeface="TransportNewLight_gdi" pitchFamily="2" charset="77"/>
              </a:endParaRPr>
            </a:p>
            <a:p>
              <a:pPr marL="0" indent="0">
                <a:buNone/>
              </a:pPr>
              <a:endParaRPr lang="en-US" sz="1400">
                <a:solidFill>
                  <a:schemeClr val="bg1"/>
                </a:solidFill>
                <a:latin typeface="TransportNewLight_gdi" pitchFamily="2" charset="77"/>
              </a:endParaRPr>
            </a:p>
            <a:p>
              <a:endParaRPr lang="en-US" sz="1400">
                <a:solidFill>
                  <a:schemeClr val="bg1"/>
                </a:solidFill>
                <a:latin typeface="TransportNewLight_gdi" pitchFamily="2" charset="77"/>
              </a:endParaRPr>
            </a:p>
          </p:txBody>
        </p:sp>
      </p:grpSp>
      <p:grpSp>
        <p:nvGrpSpPr>
          <p:cNvPr id="51" name="Group 50">
            <a:extLst>
              <a:ext uri="{FF2B5EF4-FFF2-40B4-BE49-F238E27FC236}">
                <a16:creationId xmlns:a16="http://schemas.microsoft.com/office/drawing/2014/main" id="{F8C83DFA-ECE9-F049-B551-EA0E84A4984A}"/>
              </a:ext>
            </a:extLst>
          </p:cNvPr>
          <p:cNvGrpSpPr/>
          <p:nvPr/>
        </p:nvGrpSpPr>
        <p:grpSpPr>
          <a:xfrm>
            <a:off x="4860578" y="4998477"/>
            <a:ext cx="1272091" cy="407138"/>
            <a:chOff x="4070000" y="4965702"/>
            <a:chExt cx="1272091" cy="407138"/>
          </a:xfrm>
          <a:solidFill>
            <a:srgbClr val="4581BD"/>
          </a:solidFill>
        </p:grpSpPr>
        <p:sp>
          <p:nvSpPr>
            <p:cNvPr id="53" name="Rectangle 52">
              <a:extLst>
                <a:ext uri="{FF2B5EF4-FFF2-40B4-BE49-F238E27FC236}">
                  <a16:creationId xmlns:a16="http://schemas.microsoft.com/office/drawing/2014/main" id="{A16AD5A0-E00D-4044-9927-57FC464AC76A}"/>
                </a:ext>
              </a:extLst>
            </p:cNvPr>
            <p:cNvSpPr/>
            <p:nvPr/>
          </p:nvSpPr>
          <p:spPr>
            <a:xfrm flipH="1">
              <a:off x="4070001" y="4965702"/>
              <a:ext cx="1272090" cy="367465"/>
            </a:xfrm>
            <a:prstGeom prst="rect">
              <a:avLst/>
            </a:prstGeom>
            <a:grp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Content Placeholder 2">
              <a:extLst>
                <a:ext uri="{FF2B5EF4-FFF2-40B4-BE49-F238E27FC236}">
                  <a16:creationId xmlns:a16="http://schemas.microsoft.com/office/drawing/2014/main" id="{36B2E02C-0827-E645-9390-FAB5FCF8EAE7}"/>
                </a:ext>
              </a:extLst>
            </p:cNvPr>
            <p:cNvSpPr txBox="1">
              <a:spLocks/>
            </p:cNvSpPr>
            <p:nvPr/>
          </p:nvSpPr>
          <p:spPr>
            <a:xfrm>
              <a:off x="4070000" y="5052713"/>
              <a:ext cx="1272091" cy="320127"/>
            </a:xfrm>
            <a:prstGeom prst="rect">
              <a:avLst/>
            </a:prstGeom>
            <a:grpFill/>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2"/>
                  </a:solidFill>
                  <a:latin typeface="Arial"/>
                  <a:ea typeface="MS PGothic" pitchFamily="34"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2"/>
                  </a:solidFill>
                  <a:latin typeface="Arial"/>
                  <a:ea typeface="MS PGothic" pitchFamily="34"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2"/>
                  </a:solidFill>
                  <a:latin typeface="Arial"/>
                  <a:ea typeface="MS PGothic" pitchFamily="34"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000">
                  <a:solidFill>
                    <a:schemeClr val="bg1"/>
                  </a:solidFill>
                  <a:latin typeface="TransportNewMedium_gdi" pitchFamily="2" charset="77"/>
                </a:rPr>
                <a:t>Monroe</a:t>
              </a:r>
            </a:p>
            <a:p>
              <a:pPr marL="0" indent="0">
                <a:buNone/>
              </a:pPr>
              <a:endParaRPr lang="en-US" sz="1400">
                <a:solidFill>
                  <a:schemeClr val="bg1"/>
                </a:solidFill>
                <a:latin typeface="TransportNewLight_gdi" pitchFamily="2" charset="77"/>
              </a:endParaRPr>
            </a:p>
            <a:p>
              <a:pPr marL="0" indent="0">
                <a:buNone/>
              </a:pPr>
              <a:endParaRPr lang="en-US" sz="1400">
                <a:solidFill>
                  <a:schemeClr val="bg1"/>
                </a:solidFill>
                <a:latin typeface="TransportNewLight_gdi" pitchFamily="2" charset="77"/>
              </a:endParaRPr>
            </a:p>
            <a:p>
              <a:endParaRPr lang="en-US" sz="1400">
                <a:solidFill>
                  <a:schemeClr val="bg1"/>
                </a:solidFill>
                <a:latin typeface="TransportNewLight_gdi" pitchFamily="2" charset="77"/>
              </a:endParaRPr>
            </a:p>
          </p:txBody>
        </p:sp>
      </p:grpSp>
      <p:grpSp>
        <p:nvGrpSpPr>
          <p:cNvPr id="55" name="Group 54">
            <a:extLst>
              <a:ext uri="{FF2B5EF4-FFF2-40B4-BE49-F238E27FC236}">
                <a16:creationId xmlns:a16="http://schemas.microsoft.com/office/drawing/2014/main" id="{2854CC82-EA60-C94C-831F-F4D52F59139B}"/>
              </a:ext>
            </a:extLst>
          </p:cNvPr>
          <p:cNvGrpSpPr/>
          <p:nvPr/>
        </p:nvGrpSpPr>
        <p:grpSpPr>
          <a:xfrm>
            <a:off x="8793183" y="4530632"/>
            <a:ext cx="1215204" cy="407138"/>
            <a:chOff x="4070001" y="4965702"/>
            <a:chExt cx="1272090" cy="407138"/>
          </a:xfrm>
        </p:grpSpPr>
        <p:sp>
          <p:nvSpPr>
            <p:cNvPr id="57" name="Rectangle 56">
              <a:extLst>
                <a:ext uri="{FF2B5EF4-FFF2-40B4-BE49-F238E27FC236}">
                  <a16:creationId xmlns:a16="http://schemas.microsoft.com/office/drawing/2014/main" id="{B60F64D2-4708-714E-B956-66908D253026}"/>
                </a:ext>
              </a:extLst>
            </p:cNvPr>
            <p:cNvSpPr/>
            <p:nvPr/>
          </p:nvSpPr>
          <p:spPr>
            <a:xfrm flipH="1">
              <a:off x="4070001" y="4965702"/>
              <a:ext cx="1272090" cy="367465"/>
            </a:xfrm>
            <a:prstGeom prst="rect">
              <a:avLst/>
            </a:prstGeom>
            <a:solidFill>
              <a:schemeClr val="tx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Content Placeholder 2">
              <a:extLst>
                <a:ext uri="{FF2B5EF4-FFF2-40B4-BE49-F238E27FC236}">
                  <a16:creationId xmlns:a16="http://schemas.microsoft.com/office/drawing/2014/main" id="{BE032373-55C4-6046-ACA7-3C35625E5D11}"/>
                </a:ext>
              </a:extLst>
            </p:cNvPr>
            <p:cNvSpPr txBox="1">
              <a:spLocks/>
            </p:cNvSpPr>
            <p:nvPr/>
          </p:nvSpPr>
          <p:spPr>
            <a:xfrm>
              <a:off x="4180504" y="5052713"/>
              <a:ext cx="1161587" cy="320127"/>
            </a:xfrm>
            <a:prstGeom prst="rect">
              <a:avLst/>
            </a:prstGeom>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2"/>
                  </a:solidFill>
                  <a:latin typeface="Arial"/>
                  <a:ea typeface="MS PGothic" pitchFamily="34"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2"/>
                  </a:solidFill>
                  <a:latin typeface="Arial"/>
                  <a:ea typeface="MS PGothic" pitchFamily="34"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2"/>
                  </a:solidFill>
                  <a:latin typeface="Arial"/>
                  <a:ea typeface="MS PGothic" pitchFamily="34"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000">
                  <a:solidFill>
                    <a:schemeClr val="bg1"/>
                  </a:solidFill>
                  <a:latin typeface="TransportNewMedium_gdi" pitchFamily="2" charset="77"/>
                </a:rPr>
                <a:t>Morrisville HQ </a:t>
              </a:r>
            </a:p>
            <a:p>
              <a:pPr marL="0" indent="0">
                <a:buNone/>
              </a:pPr>
              <a:endParaRPr lang="en-US" sz="1400">
                <a:solidFill>
                  <a:schemeClr val="bg1"/>
                </a:solidFill>
                <a:latin typeface="TransportNewLight_gdi" pitchFamily="2" charset="77"/>
              </a:endParaRPr>
            </a:p>
            <a:p>
              <a:pPr marL="0" indent="0">
                <a:buNone/>
              </a:pPr>
              <a:endParaRPr lang="en-US" sz="1400">
                <a:solidFill>
                  <a:schemeClr val="bg1"/>
                </a:solidFill>
                <a:latin typeface="TransportNewLight_gdi" pitchFamily="2" charset="77"/>
              </a:endParaRPr>
            </a:p>
            <a:p>
              <a:endParaRPr lang="en-US" sz="1400">
                <a:solidFill>
                  <a:schemeClr val="bg1"/>
                </a:solidFill>
                <a:latin typeface="TransportNewLight_gdi" pitchFamily="2" charset="77"/>
              </a:endParaRPr>
            </a:p>
          </p:txBody>
        </p:sp>
      </p:grpSp>
      <p:sp>
        <p:nvSpPr>
          <p:cNvPr id="13" name="Oval 12">
            <a:extLst>
              <a:ext uri="{FF2B5EF4-FFF2-40B4-BE49-F238E27FC236}">
                <a16:creationId xmlns:a16="http://schemas.microsoft.com/office/drawing/2014/main" id="{86371DC9-993B-8D4C-852E-E0B9E395DA68}"/>
              </a:ext>
            </a:extLst>
          </p:cNvPr>
          <p:cNvSpPr/>
          <p:nvPr/>
        </p:nvSpPr>
        <p:spPr>
          <a:xfrm>
            <a:off x="7467120" y="2418990"/>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69F738B0-8D38-2E47-27D2-87E16B0FE13E}"/>
              </a:ext>
            </a:extLst>
          </p:cNvPr>
          <p:cNvSpPr txBox="1">
            <a:spLocks/>
          </p:cNvSpPr>
          <p:nvPr/>
        </p:nvSpPr>
        <p:spPr>
          <a:xfrm>
            <a:off x="9767622" y="1974963"/>
            <a:ext cx="2371688" cy="316031"/>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a:solidFill>
                  <a:schemeClr val="bg1"/>
                </a:solidFill>
                <a:latin typeface="TransportNewLight_gdi" pitchFamily="2" charset="77"/>
              </a:rPr>
              <a:t>Mid-Currituck Bridge</a:t>
            </a:r>
            <a:endParaRPr lang="en-US" sz="1400">
              <a:solidFill>
                <a:schemeClr val="bg1"/>
              </a:solidFill>
              <a:latin typeface="TransportNewLight_gdi" pitchFamily="2" charset="77"/>
            </a:endParaRPr>
          </a:p>
          <a:p>
            <a:endParaRPr lang="en-US" sz="1400">
              <a:solidFill>
                <a:srgbClr val="082940"/>
              </a:solidFill>
              <a:latin typeface="TransportNewLight_gdi" pitchFamily="2" charset="77"/>
            </a:endParaRPr>
          </a:p>
        </p:txBody>
      </p:sp>
      <p:grpSp>
        <p:nvGrpSpPr>
          <p:cNvPr id="65" name="Group 64">
            <a:extLst>
              <a:ext uri="{FF2B5EF4-FFF2-40B4-BE49-F238E27FC236}">
                <a16:creationId xmlns:a16="http://schemas.microsoft.com/office/drawing/2014/main" id="{D26267D5-C145-B61A-8258-31A898B43F27}"/>
              </a:ext>
            </a:extLst>
          </p:cNvPr>
          <p:cNvGrpSpPr/>
          <p:nvPr/>
        </p:nvGrpSpPr>
        <p:grpSpPr>
          <a:xfrm>
            <a:off x="10193737" y="2629607"/>
            <a:ext cx="1272091" cy="407138"/>
            <a:chOff x="4070000" y="4965702"/>
            <a:chExt cx="1272091" cy="407138"/>
          </a:xfrm>
        </p:grpSpPr>
        <p:sp>
          <p:nvSpPr>
            <p:cNvPr id="67" name="Rectangle 66">
              <a:extLst>
                <a:ext uri="{FF2B5EF4-FFF2-40B4-BE49-F238E27FC236}">
                  <a16:creationId xmlns:a16="http://schemas.microsoft.com/office/drawing/2014/main" id="{4DE9EFDC-C215-B34C-E318-A211CFD3961C}"/>
                </a:ext>
              </a:extLst>
            </p:cNvPr>
            <p:cNvSpPr/>
            <p:nvPr/>
          </p:nvSpPr>
          <p:spPr>
            <a:xfrm flipH="1">
              <a:off x="4070001" y="4965702"/>
              <a:ext cx="1272090" cy="367465"/>
            </a:xfrm>
            <a:prstGeom prst="rect">
              <a:avLst/>
            </a:prstGeom>
            <a:solidFill>
              <a:schemeClr val="accent3"/>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Content Placeholder 2">
              <a:extLst>
                <a:ext uri="{FF2B5EF4-FFF2-40B4-BE49-F238E27FC236}">
                  <a16:creationId xmlns:a16="http://schemas.microsoft.com/office/drawing/2014/main" id="{95176659-6A02-5ED6-D676-BD62E2F09056}"/>
                </a:ext>
              </a:extLst>
            </p:cNvPr>
            <p:cNvSpPr txBox="1">
              <a:spLocks/>
            </p:cNvSpPr>
            <p:nvPr/>
          </p:nvSpPr>
          <p:spPr>
            <a:xfrm>
              <a:off x="4070000" y="5052713"/>
              <a:ext cx="1272091" cy="320127"/>
            </a:xfrm>
            <a:prstGeom prst="rect">
              <a:avLst/>
            </a:prstGeom>
            <a:solidFill>
              <a:schemeClr val="accent3"/>
            </a:solidFill>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2"/>
                  </a:solidFill>
                  <a:latin typeface="Arial"/>
                  <a:ea typeface="MS PGothic" pitchFamily="34"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2"/>
                  </a:solidFill>
                  <a:latin typeface="Arial"/>
                  <a:ea typeface="MS PGothic" pitchFamily="34"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2"/>
                  </a:solidFill>
                  <a:latin typeface="Arial"/>
                  <a:ea typeface="MS PGothic" pitchFamily="34"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000">
                  <a:solidFill>
                    <a:schemeClr val="bg1"/>
                  </a:solidFill>
                  <a:latin typeface="TransportNewMedium_gdi" pitchFamily="2" charset="77"/>
                </a:rPr>
                <a:t>Rocky Mount</a:t>
              </a:r>
              <a:endParaRPr lang="en-US" sz="1400">
                <a:solidFill>
                  <a:schemeClr val="bg1"/>
                </a:solidFill>
                <a:latin typeface="TransportNewLight_gdi" pitchFamily="2" charset="77"/>
              </a:endParaRPr>
            </a:p>
          </p:txBody>
        </p:sp>
      </p:grpSp>
      <p:grpSp>
        <p:nvGrpSpPr>
          <p:cNvPr id="46" name="Group 45">
            <a:extLst>
              <a:ext uri="{FF2B5EF4-FFF2-40B4-BE49-F238E27FC236}">
                <a16:creationId xmlns:a16="http://schemas.microsoft.com/office/drawing/2014/main" id="{117CC756-0A52-9E1A-08B5-5448D1792BD3}"/>
              </a:ext>
            </a:extLst>
          </p:cNvPr>
          <p:cNvGrpSpPr/>
          <p:nvPr/>
        </p:nvGrpSpPr>
        <p:grpSpPr>
          <a:xfrm>
            <a:off x="10200497" y="2990734"/>
            <a:ext cx="1261806" cy="946356"/>
            <a:chOff x="8160774" y="5538839"/>
            <a:chExt cx="1261806" cy="946356"/>
          </a:xfrm>
        </p:grpSpPr>
        <p:pic>
          <p:nvPicPr>
            <p:cNvPr id="33" name="Picture 42" descr="IMG_0582.jpg">
              <a:extLst>
                <a:ext uri="{FF2B5EF4-FFF2-40B4-BE49-F238E27FC236}">
                  <a16:creationId xmlns:a16="http://schemas.microsoft.com/office/drawing/2014/main" id="{01A01444-C4FA-2209-BAE4-E224A49FDDAE}"/>
                </a:ext>
              </a:extLst>
            </p:cNvPr>
            <p:cNvPicPr>
              <a:picLocks noChangeAspect="1"/>
            </p:cNvPicPr>
            <p:nvPr/>
          </p:nvPicPr>
          <p:blipFill>
            <a:blip r:embed="rId6"/>
            <a:stretch>
              <a:fillRect/>
            </a:stretch>
          </p:blipFill>
          <p:spPr>
            <a:xfrm flipH="1">
              <a:off x="8160774" y="5538839"/>
              <a:ext cx="1261806" cy="946356"/>
            </a:xfrm>
            <a:prstGeom prst="rect">
              <a:avLst/>
            </a:prstGeom>
          </p:spPr>
        </p:pic>
        <p:pic>
          <p:nvPicPr>
            <p:cNvPr id="45" name="Picture 45">
              <a:extLst>
                <a:ext uri="{FF2B5EF4-FFF2-40B4-BE49-F238E27FC236}">
                  <a16:creationId xmlns:a16="http://schemas.microsoft.com/office/drawing/2014/main" id="{E452A0FA-C325-2F09-8215-45FDB6DA665F}"/>
                </a:ext>
              </a:extLst>
            </p:cNvPr>
            <p:cNvPicPr>
              <a:picLocks noChangeAspect="1"/>
            </p:cNvPicPr>
            <p:nvPr/>
          </p:nvPicPr>
          <p:blipFill>
            <a:blip r:embed="rId7"/>
            <a:stretch>
              <a:fillRect/>
            </a:stretch>
          </p:blipFill>
          <p:spPr>
            <a:xfrm rot="120000">
              <a:off x="9050593" y="6154291"/>
              <a:ext cx="289233" cy="276708"/>
            </a:xfrm>
            <a:prstGeom prst="rect">
              <a:avLst/>
            </a:prstGeom>
          </p:spPr>
        </p:pic>
      </p:grpSp>
      <p:cxnSp>
        <p:nvCxnSpPr>
          <p:cNvPr id="81" name="Straight Connector 80">
            <a:extLst>
              <a:ext uri="{FF2B5EF4-FFF2-40B4-BE49-F238E27FC236}">
                <a16:creationId xmlns:a16="http://schemas.microsoft.com/office/drawing/2014/main" id="{49975FB0-D68A-8B36-1644-4A7773C25A11}"/>
              </a:ext>
            </a:extLst>
          </p:cNvPr>
          <p:cNvCxnSpPr>
            <a:cxnSpLocks/>
            <a:stCxn id="57" idx="0"/>
          </p:cNvCxnSpPr>
          <p:nvPr/>
        </p:nvCxnSpPr>
        <p:spPr>
          <a:xfrm flipH="1" flipV="1">
            <a:off x="7738054" y="2677029"/>
            <a:ext cx="1662731" cy="1853603"/>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962CBA1F-89EE-F543-23B7-A966AFAF374A}"/>
              </a:ext>
            </a:extLst>
          </p:cNvPr>
          <p:cNvCxnSpPr>
            <a:cxnSpLocks/>
            <a:endCxn id="33" idx="3"/>
          </p:cNvCxnSpPr>
          <p:nvPr/>
        </p:nvCxnSpPr>
        <p:spPr>
          <a:xfrm>
            <a:off x="8434788" y="2560223"/>
            <a:ext cx="1765709" cy="903689"/>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87" name="Oval 86">
            <a:extLst>
              <a:ext uri="{FF2B5EF4-FFF2-40B4-BE49-F238E27FC236}">
                <a16:creationId xmlns:a16="http://schemas.microsoft.com/office/drawing/2014/main" id="{1F3F1E75-FA4A-E4CA-E69C-439A4BF57B6E}"/>
              </a:ext>
            </a:extLst>
          </p:cNvPr>
          <p:cNvSpPr/>
          <p:nvPr/>
        </p:nvSpPr>
        <p:spPr>
          <a:xfrm>
            <a:off x="8299321" y="2406095"/>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C1D62A74-D413-5906-25E6-4A54086CE209}"/>
              </a:ext>
            </a:extLst>
          </p:cNvPr>
          <p:cNvSpPr/>
          <p:nvPr/>
        </p:nvSpPr>
        <p:spPr>
          <a:xfrm>
            <a:off x="6531680" y="2246059"/>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6" name="Group 85">
            <a:extLst>
              <a:ext uri="{FF2B5EF4-FFF2-40B4-BE49-F238E27FC236}">
                <a16:creationId xmlns:a16="http://schemas.microsoft.com/office/drawing/2014/main" id="{C33FF778-2AE9-952D-FF90-5DB9A84556AE}"/>
              </a:ext>
            </a:extLst>
          </p:cNvPr>
          <p:cNvGrpSpPr/>
          <p:nvPr/>
        </p:nvGrpSpPr>
        <p:grpSpPr>
          <a:xfrm>
            <a:off x="536076" y="1436746"/>
            <a:ext cx="1272091" cy="367465"/>
            <a:chOff x="4070001" y="4965702"/>
            <a:chExt cx="1272091" cy="367465"/>
          </a:xfrm>
        </p:grpSpPr>
        <p:sp>
          <p:nvSpPr>
            <p:cNvPr id="88" name="Rectangle 87">
              <a:extLst>
                <a:ext uri="{FF2B5EF4-FFF2-40B4-BE49-F238E27FC236}">
                  <a16:creationId xmlns:a16="http://schemas.microsoft.com/office/drawing/2014/main" id="{FC5F1ECB-4C07-A900-8085-7768812C824E}"/>
                </a:ext>
              </a:extLst>
            </p:cNvPr>
            <p:cNvSpPr/>
            <p:nvPr/>
          </p:nvSpPr>
          <p:spPr>
            <a:xfrm flipH="1">
              <a:off x="4070001" y="4965702"/>
              <a:ext cx="1272090" cy="367465"/>
            </a:xfrm>
            <a:prstGeom prst="rect">
              <a:avLst/>
            </a:prstGeom>
            <a:solidFill>
              <a:schemeClr val="accent3"/>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Content Placeholder 2">
              <a:extLst>
                <a:ext uri="{FF2B5EF4-FFF2-40B4-BE49-F238E27FC236}">
                  <a16:creationId xmlns:a16="http://schemas.microsoft.com/office/drawing/2014/main" id="{CAF2BF20-5F66-793F-33D6-7601DED09B74}"/>
                </a:ext>
              </a:extLst>
            </p:cNvPr>
            <p:cNvSpPr txBox="1">
              <a:spLocks/>
            </p:cNvSpPr>
            <p:nvPr/>
          </p:nvSpPr>
          <p:spPr>
            <a:xfrm>
              <a:off x="4089889" y="5052713"/>
              <a:ext cx="1252203" cy="233396"/>
            </a:xfrm>
            <a:prstGeom prst="rect">
              <a:avLst/>
            </a:prstGeom>
            <a:solidFill>
              <a:schemeClr val="accent3"/>
            </a:solidFill>
          </p:spPr>
          <p:txBody>
            <a:bodyPr>
              <a:normAutofit lnSpcReduction="10000"/>
            </a:bodyPr>
            <a:lstStyle>
              <a:lvl1pPr marL="342900" indent="-342900" algn="l" defTabSz="457200" rtl="0" eaLnBrk="1" fontAlgn="base" hangingPunct="1">
                <a:spcBef>
                  <a:spcPct val="20000"/>
                </a:spcBef>
                <a:spcAft>
                  <a:spcPct val="0"/>
                </a:spcAft>
                <a:buFont typeface="Arial" charset="0"/>
                <a:buChar char="•"/>
                <a:defRPr sz="3200" kern="1200">
                  <a:solidFill>
                    <a:schemeClr val="tx2"/>
                  </a:solidFill>
                  <a:latin typeface="Arial"/>
                  <a:ea typeface="MS PGothic" pitchFamily="34" charset="-128"/>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2"/>
                  </a:solidFill>
                  <a:latin typeface="Arial"/>
                  <a:ea typeface="MS PGothic" pitchFamily="34" charset="-128"/>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2"/>
                  </a:solidFill>
                  <a:latin typeface="Arial"/>
                  <a:ea typeface="MS PGothic" pitchFamily="34" charset="-128"/>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2"/>
                  </a:solidFill>
                  <a:latin typeface="Arial"/>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000">
                  <a:solidFill>
                    <a:schemeClr val="bg1"/>
                  </a:solidFill>
                  <a:latin typeface="TransportNewMedium_gdi" pitchFamily="2" charset="77"/>
                </a:rPr>
                <a:t>Winston-Salem</a:t>
              </a:r>
            </a:p>
            <a:p>
              <a:pPr marL="0" indent="0">
                <a:buNone/>
              </a:pPr>
              <a:endParaRPr lang="en-US" sz="1400">
                <a:solidFill>
                  <a:schemeClr val="bg1"/>
                </a:solidFill>
                <a:latin typeface="TransportNewLight_gdi" pitchFamily="2" charset="77"/>
              </a:endParaRPr>
            </a:p>
            <a:p>
              <a:pPr marL="0" indent="0">
                <a:buNone/>
              </a:pPr>
              <a:endParaRPr lang="en-US" sz="1400">
                <a:solidFill>
                  <a:schemeClr val="bg1"/>
                </a:solidFill>
                <a:latin typeface="TransportNewLight_gdi" pitchFamily="2" charset="77"/>
              </a:endParaRPr>
            </a:p>
            <a:p>
              <a:endParaRPr lang="en-US" sz="1400">
                <a:solidFill>
                  <a:schemeClr val="bg1"/>
                </a:solidFill>
                <a:latin typeface="TransportNewLight_gdi" pitchFamily="2" charset="77"/>
              </a:endParaRPr>
            </a:p>
          </p:txBody>
        </p:sp>
      </p:grpSp>
      <p:pic>
        <p:nvPicPr>
          <p:cNvPr id="92" name="Picture 91">
            <a:extLst>
              <a:ext uri="{FF2B5EF4-FFF2-40B4-BE49-F238E27FC236}">
                <a16:creationId xmlns:a16="http://schemas.microsoft.com/office/drawing/2014/main" id="{B56E8C8E-0299-35EB-7563-F9C425E0F94A}"/>
              </a:ext>
            </a:extLst>
          </p:cNvPr>
          <p:cNvPicPr>
            <a:picLocks noChangeAspect="1"/>
          </p:cNvPicPr>
          <p:nvPr/>
        </p:nvPicPr>
        <p:blipFill rotWithShape="1">
          <a:blip r:embed="rId8"/>
          <a:srcRect l="33101" r="18720" b="5555"/>
          <a:stretch/>
        </p:blipFill>
        <p:spPr>
          <a:xfrm>
            <a:off x="535635" y="1804212"/>
            <a:ext cx="1272531" cy="1089384"/>
          </a:xfrm>
          <a:prstGeom prst="rect">
            <a:avLst/>
          </a:prstGeom>
        </p:spPr>
      </p:pic>
      <p:grpSp>
        <p:nvGrpSpPr>
          <p:cNvPr id="93" name="Group 92">
            <a:extLst>
              <a:ext uri="{FF2B5EF4-FFF2-40B4-BE49-F238E27FC236}">
                <a16:creationId xmlns:a16="http://schemas.microsoft.com/office/drawing/2014/main" id="{F63F2F46-94BA-122E-F54B-F59741C52FA7}"/>
              </a:ext>
            </a:extLst>
          </p:cNvPr>
          <p:cNvGrpSpPr/>
          <p:nvPr/>
        </p:nvGrpSpPr>
        <p:grpSpPr>
          <a:xfrm>
            <a:off x="10205688" y="5239672"/>
            <a:ext cx="1890691" cy="1187324"/>
            <a:chOff x="9451882" y="5018446"/>
            <a:chExt cx="2652690" cy="1429033"/>
          </a:xfrm>
        </p:grpSpPr>
        <p:sp>
          <p:nvSpPr>
            <p:cNvPr id="94" name="Rectangle 93">
              <a:extLst>
                <a:ext uri="{FF2B5EF4-FFF2-40B4-BE49-F238E27FC236}">
                  <a16:creationId xmlns:a16="http://schemas.microsoft.com/office/drawing/2014/main" id="{4DDD61D2-CFFA-E5D6-46BD-D9D29C47C223}"/>
                </a:ext>
              </a:extLst>
            </p:cNvPr>
            <p:cNvSpPr/>
            <p:nvPr/>
          </p:nvSpPr>
          <p:spPr>
            <a:xfrm flipH="1">
              <a:off x="9451882" y="5018446"/>
              <a:ext cx="2652690" cy="1429033"/>
            </a:xfrm>
            <a:prstGeom prst="rect">
              <a:avLst/>
            </a:prstGeom>
            <a:solidFill>
              <a:schemeClr val="bg1"/>
            </a:solidFill>
            <a:ln w="38100">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grpSp>
          <p:nvGrpSpPr>
            <p:cNvPr id="95" name="Group 94">
              <a:extLst>
                <a:ext uri="{FF2B5EF4-FFF2-40B4-BE49-F238E27FC236}">
                  <a16:creationId xmlns:a16="http://schemas.microsoft.com/office/drawing/2014/main" id="{63F561A8-8F71-7D48-2705-884853486707}"/>
                </a:ext>
              </a:extLst>
            </p:cNvPr>
            <p:cNvGrpSpPr/>
            <p:nvPr/>
          </p:nvGrpSpPr>
          <p:grpSpPr>
            <a:xfrm>
              <a:off x="9636728" y="5233034"/>
              <a:ext cx="1828726" cy="320127"/>
              <a:chOff x="9407308" y="5196163"/>
              <a:chExt cx="1828726" cy="320127"/>
            </a:xfrm>
          </p:grpSpPr>
          <p:sp>
            <p:nvSpPr>
              <p:cNvPr id="102" name="Rounded Rectangle 31">
                <a:extLst>
                  <a:ext uri="{FF2B5EF4-FFF2-40B4-BE49-F238E27FC236}">
                    <a16:creationId xmlns:a16="http://schemas.microsoft.com/office/drawing/2014/main" id="{1D805716-5F4A-6DCF-31F5-A247A1B9E069}"/>
                  </a:ext>
                </a:extLst>
              </p:cNvPr>
              <p:cNvSpPr/>
              <p:nvPr/>
            </p:nvSpPr>
            <p:spPr>
              <a:xfrm>
                <a:off x="9407308" y="5229402"/>
                <a:ext cx="253648" cy="253648"/>
              </a:xfrm>
              <a:prstGeom prst="roundRect">
                <a:avLst/>
              </a:prstGeom>
              <a:solidFill>
                <a:srgbClr val="3F91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103" name="Content Placeholder 2">
                <a:extLst>
                  <a:ext uri="{FF2B5EF4-FFF2-40B4-BE49-F238E27FC236}">
                    <a16:creationId xmlns:a16="http://schemas.microsoft.com/office/drawing/2014/main" id="{06A47975-158E-F45D-2E06-7EF38AC3D82D}"/>
                  </a:ext>
                </a:extLst>
              </p:cNvPr>
              <p:cNvSpPr txBox="1">
                <a:spLocks/>
              </p:cNvSpPr>
              <p:nvPr/>
            </p:nvSpPr>
            <p:spPr>
              <a:xfrm>
                <a:off x="9773191" y="5196163"/>
                <a:ext cx="1462843"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Call Center</a:t>
                </a:r>
              </a:p>
            </p:txBody>
          </p:sp>
        </p:grpSp>
        <p:grpSp>
          <p:nvGrpSpPr>
            <p:cNvPr id="96" name="Group 95">
              <a:extLst>
                <a:ext uri="{FF2B5EF4-FFF2-40B4-BE49-F238E27FC236}">
                  <a16:creationId xmlns:a16="http://schemas.microsoft.com/office/drawing/2014/main" id="{08ED0912-D567-372B-F181-CF2B975898E3}"/>
                </a:ext>
              </a:extLst>
            </p:cNvPr>
            <p:cNvGrpSpPr/>
            <p:nvPr/>
          </p:nvGrpSpPr>
          <p:grpSpPr>
            <a:xfrm>
              <a:off x="9636728" y="5635768"/>
              <a:ext cx="2237797" cy="320127"/>
              <a:chOff x="9407308" y="5598897"/>
              <a:chExt cx="2237797" cy="320127"/>
            </a:xfrm>
          </p:grpSpPr>
          <p:sp>
            <p:nvSpPr>
              <p:cNvPr id="100" name="Rounded Rectangle 34">
                <a:extLst>
                  <a:ext uri="{FF2B5EF4-FFF2-40B4-BE49-F238E27FC236}">
                    <a16:creationId xmlns:a16="http://schemas.microsoft.com/office/drawing/2014/main" id="{E7D18A62-DA57-54D4-1DD7-9ED9BD48BB12}"/>
                  </a:ext>
                </a:extLst>
              </p:cNvPr>
              <p:cNvSpPr/>
              <p:nvPr/>
            </p:nvSpPr>
            <p:spPr>
              <a:xfrm>
                <a:off x="9407308" y="5632136"/>
                <a:ext cx="253648" cy="253648"/>
              </a:xfrm>
              <a:prstGeom prst="roundRect">
                <a:avLst/>
              </a:prstGeom>
              <a:solidFill>
                <a:srgbClr val="4F80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101" name="Content Placeholder 2">
                <a:extLst>
                  <a:ext uri="{FF2B5EF4-FFF2-40B4-BE49-F238E27FC236}">
                    <a16:creationId xmlns:a16="http://schemas.microsoft.com/office/drawing/2014/main" id="{19954D73-0AAC-CD2E-332B-3E0229CD42DD}"/>
                  </a:ext>
                </a:extLst>
              </p:cNvPr>
              <p:cNvSpPr txBox="1">
                <a:spLocks/>
              </p:cNvSpPr>
              <p:nvPr/>
            </p:nvSpPr>
            <p:spPr>
              <a:xfrm>
                <a:off x="9773191" y="5598897"/>
                <a:ext cx="1871914"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Walk-In</a:t>
                </a:r>
              </a:p>
            </p:txBody>
          </p:sp>
        </p:grpSp>
        <p:grpSp>
          <p:nvGrpSpPr>
            <p:cNvPr id="97" name="Group 96">
              <a:extLst>
                <a:ext uri="{FF2B5EF4-FFF2-40B4-BE49-F238E27FC236}">
                  <a16:creationId xmlns:a16="http://schemas.microsoft.com/office/drawing/2014/main" id="{167BC0F1-E33E-76C8-574A-99E0788061A3}"/>
                </a:ext>
              </a:extLst>
            </p:cNvPr>
            <p:cNvGrpSpPr/>
            <p:nvPr/>
          </p:nvGrpSpPr>
          <p:grpSpPr>
            <a:xfrm>
              <a:off x="9636728" y="6038501"/>
              <a:ext cx="2357637" cy="320127"/>
              <a:chOff x="9407308" y="6001630"/>
              <a:chExt cx="2357637" cy="320127"/>
            </a:xfrm>
          </p:grpSpPr>
          <p:sp>
            <p:nvSpPr>
              <p:cNvPr id="98" name="Rounded Rectangle 37">
                <a:extLst>
                  <a:ext uri="{FF2B5EF4-FFF2-40B4-BE49-F238E27FC236}">
                    <a16:creationId xmlns:a16="http://schemas.microsoft.com/office/drawing/2014/main" id="{8D49AC5D-3EAF-BD56-B318-24967254C2AF}"/>
                  </a:ext>
                </a:extLst>
              </p:cNvPr>
              <p:cNvSpPr/>
              <p:nvPr/>
            </p:nvSpPr>
            <p:spPr>
              <a:xfrm>
                <a:off x="9407308" y="6034869"/>
                <a:ext cx="253648" cy="25364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99" name="Content Placeholder 2">
                <a:extLst>
                  <a:ext uri="{FF2B5EF4-FFF2-40B4-BE49-F238E27FC236}">
                    <a16:creationId xmlns:a16="http://schemas.microsoft.com/office/drawing/2014/main" id="{062FE401-443F-3D6E-4391-79769D8A52C5}"/>
                  </a:ext>
                </a:extLst>
              </p:cNvPr>
              <p:cNvSpPr txBox="1">
                <a:spLocks/>
              </p:cNvSpPr>
              <p:nvPr/>
            </p:nvSpPr>
            <p:spPr>
              <a:xfrm>
                <a:off x="9773191" y="6001630"/>
                <a:ext cx="1991754"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NCTA Head Quarters</a:t>
                </a:r>
              </a:p>
            </p:txBody>
          </p:sp>
        </p:grpSp>
      </p:grpSp>
      <p:pic>
        <p:nvPicPr>
          <p:cNvPr id="4" name="Picture 3">
            <a:extLst>
              <a:ext uri="{FF2B5EF4-FFF2-40B4-BE49-F238E27FC236}">
                <a16:creationId xmlns:a16="http://schemas.microsoft.com/office/drawing/2014/main" id="{2ED1B368-2DCD-E66F-F9F9-CD7F8907D17E}"/>
              </a:ext>
            </a:extLst>
          </p:cNvPr>
          <p:cNvPicPr>
            <a:picLocks noChangeAspect="1"/>
          </p:cNvPicPr>
          <p:nvPr/>
        </p:nvPicPr>
        <p:blipFill>
          <a:blip r:embed="rId9"/>
          <a:stretch>
            <a:fillRect/>
          </a:stretch>
        </p:blipFill>
        <p:spPr>
          <a:xfrm>
            <a:off x="8793184" y="4874184"/>
            <a:ext cx="1215204" cy="1259050"/>
          </a:xfrm>
          <a:prstGeom prst="rect">
            <a:avLst/>
          </a:prstGeom>
        </p:spPr>
      </p:pic>
      <p:sp>
        <p:nvSpPr>
          <p:cNvPr id="3" name="Slide Number Placeholder 4">
            <a:extLst>
              <a:ext uri="{FF2B5EF4-FFF2-40B4-BE49-F238E27FC236}">
                <a16:creationId xmlns:a16="http://schemas.microsoft.com/office/drawing/2014/main" id="{5F1FD085-2A9B-01AB-AA04-C660A217A5A7}"/>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10</a:t>
            </a:fld>
            <a:endParaRPr lang="en-US"/>
          </a:p>
        </p:txBody>
      </p:sp>
    </p:spTree>
    <p:extLst>
      <p:ext uri="{BB962C8B-B14F-4D97-AF65-F5344CB8AC3E}">
        <p14:creationId xmlns:p14="http://schemas.microsoft.com/office/powerpoint/2010/main" val="3659884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030A6-CA65-C939-BAAF-4A594634C33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01D44756-9F50-DA63-D9BA-108595808F33}"/>
              </a:ext>
            </a:extLst>
          </p:cNvPr>
          <p:cNvSpPr txBox="1">
            <a:spLocks noGrp="1"/>
          </p:cNvSpPr>
          <p:nvPr>
            <p:ph type="title"/>
          </p:nvPr>
        </p:nvSpPr>
        <p:spPr>
          <a:xfrm>
            <a:off x="499672" y="664015"/>
            <a:ext cx="11235350" cy="379515"/>
          </a:xfrm>
          <a:prstGeom prst="rect">
            <a:avLst/>
          </a:prstGeom>
        </p:spPr>
        <p:txBody>
          <a:bodyPr vert="horz" wrap="square" lIns="0" tIns="10085" rIns="0" bIns="0" rtlCol="0" anchor="ctr">
            <a:spAutoFit/>
          </a:bodyPr>
          <a:lstStyle/>
          <a:p>
            <a:pPr marL="11206">
              <a:lnSpc>
                <a:spcPct val="100000"/>
              </a:lnSpc>
              <a:spcBef>
                <a:spcPts val="79"/>
              </a:spcBef>
            </a:pPr>
            <a:r>
              <a:rPr lang="en-US"/>
              <a:t>CSC Operations Staffing &amp; Customer Contact Technology Project Goals</a:t>
            </a:r>
            <a:endParaRPr spc="-22"/>
          </a:p>
        </p:txBody>
      </p:sp>
      <p:sp>
        <p:nvSpPr>
          <p:cNvPr id="4" name="Content Placeholder 3">
            <a:extLst>
              <a:ext uri="{FF2B5EF4-FFF2-40B4-BE49-F238E27FC236}">
                <a16:creationId xmlns:a16="http://schemas.microsoft.com/office/drawing/2014/main" id="{BC340E77-030C-F455-C25C-D3EC1B5A3F79}"/>
              </a:ext>
            </a:extLst>
          </p:cNvPr>
          <p:cNvSpPr>
            <a:spLocks noGrp="1"/>
          </p:cNvSpPr>
          <p:nvPr>
            <p:ph idx="1"/>
          </p:nvPr>
        </p:nvSpPr>
        <p:spPr>
          <a:xfrm>
            <a:off x="499672" y="1222714"/>
            <a:ext cx="11131496" cy="5104608"/>
          </a:xfrm>
        </p:spPr>
        <p:txBody>
          <a:bodyPr vert="horz" lIns="91440" tIns="45720" rIns="91440" bIns="45720" rtlCol="0" anchor="t">
            <a:normAutofit lnSpcReduction="10000"/>
          </a:bodyPr>
          <a:lstStyle/>
          <a:p>
            <a:pPr fontAlgn="base">
              <a:lnSpc>
                <a:spcPct val="170000"/>
              </a:lnSpc>
              <a:buFont typeface="Wingdings" panose="05000000000000000000" pitchFamily="2" charset="2"/>
              <a:buChar char="Ø"/>
            </a:pPr>
            <a:r>
              <a:rPr lang="en-US" sz="1700">
                <a:solidFill>
                  <a:schemeClr val="tx1"/>
                </a:solidFill>
                <a:latin typeface="TransportNewLight_gdi"/>
                <a:cs typeface="Arial"/>
              </a:rPr>
              <a:t>Sustain high-performing Customer Service Center Operations (CSCO).</a:t>
            </a:r>
          </a:p>
          <a:p>
            <a:pPr fontAlgn="base">
              <a:lnSpc>
                <a:spcPct val="170000"/>
              </a:lnSpc>
              <a:buFont typeface="Wingdings" panose="05000000000000000000" pitchFamily="2" charset="2"/>
              <a:buChar char="Ø"/>
            </a:pPr>
            <a:r>
              <a:rPr lang="en-US" sz="1700">
                <a:solidFill>
                  <a:schemeClr val="tx1"/>
                </a:solidFill>
                <a:latin typeface="TransportNewLight_gdi"/>
                <a:cs typeface="Arial"/>
              </a:rPr>
              <a:t>Develop cloud-based scalable Contact Center Technology (CCT) platform. </a:t>
            </a:r>
          </a:p>
          <a:p>
            <a:pPr>
              <a:lnSpc>
                <a:spcPct val="170000"/>
              </a:lnSpc>
              <a:buFont typeface="Wingdings" panose="05000000000000000000" pitchFamily="2" charset="2"/>
              <a:buChar char="Ø"/>
            </a:pPr>
            <a:r>
              <a:rPr lang="en-US" sz="1700">
                <a:solidFill>
                  <a:schemeClr val="tx1"/>
                </a:solidFill>
                <a:latin typeface="TransportNewLight_gdi"/>
                <a:cs typeface="Arial"/>
              </a:rPr>
              <a:t>Implement AI automation to expand self-service and create a balanced and optimized workforce.</a:t>
            </a:r>
            <a:r>
              <a:rPr lang="en-US" sz="1600">
                <a:solidFill>
                  <a:schemeClr val="tx1"/>
                </a:solidFill>
                <a:latin typeface="TransportNewLight_gdi"/>
                <a:cs typeface="Arial"/>
              </a:rPr>
              <a:t> </a:t>
            </a:r>
            <a:endParaRPr lang="en-US">
              <a:solidFill>
                <a:schemeClr val="tx1"/>
              </a:solidFill>
            </a:endParaRPr>
          </a:p>
          <a:p>
            <a:pPr fontAlgn="base">
              <a:lnSpc>
                <a:spcPct val="170000"/>
              </a:lnSpc>
              <a:buFont typeface="Wingdings" panose="05000000000000000000" pitchFamily="2" charset="2"/>
              <a:buChar char="Ø"/>
            </a:pPr>
            <a:r>
              <a:rPr lang="en-US" sz="1700">
                <a:solidFill>
                  <a:schemeClr val="tx1"/>
                </a:solidFill>
                <a:latin typeface="TransportNewLight_gdi"/>
                <a:cs typeface="Arial"/>
              </a:rPr>
              <a:t>Establish and promote omnichannel customer engagement.</a:t>
            </a:r>
          </a:p>
          <a:p>
            <a:pPr fontAlgn="base">
              <a:lnSpc>
                <a:spcPct val="170000"/>
              </a:lnSpc>
              <a:buFont typeface="Wingdings" panose="05000000000000000000" pitchFamily="2" charset="2"/>
              <a:buChar char="Ø"/>
            </a:pPr>
            <a:r>
              <a:rPr lang="en-US" sz="1700">
                <a:solidFill>
                  <a:schemeClr val="tx1"/>
                </a:solidFill>
                <a:latin typeface="TransportNewLight_gdi"/>
                <a:cs typeface="Arial"/>
              </a:rPr>
              <a:t>Enable secure, accurate, and real-time system integration with the following: </a:t>
            </a:r>
          </a:p>
          <a:p>
            <a:pPr lvl="1" fontAlgn="base">
              <a:lnSpc>
                <a:spcPct val="170000"/>
              </a:lnSpc>
              <a:buFont typeface="Wingdings" panose="05000000000000000000" pitchFamily="2" charset="2"/>
              <a:buChar char="Ø"/>
            </a:pPr>
            <a:r>
              <a:rPr lang="en-US" sz="1600">
                <a:solidFill>
                  <a:schemeClr val="tx1"/>
                </a:solidFill>
                <a:latin typeface="TransportNewLight_gdi"/>
                <a:cs typeface="Arial"/>
              </a:rPr>
              <a:t>NCTA’s Back Office System (BOS) using existing API’s.</a:t>
            </a:r>
          </a:p>
          <a:p>
            <a:pPr lvl="1" fontAlgn="base">
              <a:lnSpc>
                <a:spcPct val="170000"/>
              </a:lnSpc>
              <a:buFont typeface="Wingdings" panose="05000000000000000000" pitchFamily="2" charset="2"/>
              <a:buChar char="Ø"/>
            </a:pPr>
            <a:r>
              <a:rPr lang="en-US" sz="1600">
                <a:solidFill>
                  <a:schemeClr val="tx1"/>
                </a:solidFill>
                <a:latin typeface="TransportNewLight_gdi"/>
                <a:cs typeface="Arial"/>
              </a:rPr>
              <a:t>NCTA Tolling service platform to support end-to-end customer/account using Open API’s.</a:t>
            </a:r>
          </a:p>
          <a:p>
            <a:pPr fontAlgn="base">
              <a:lnSpc>
                <a:spcPct val="170000"/>
              </a:lnSpc>
              <a:buFont typeface="Wingdings" panose="05000000000000000000" pitchFamily="2" charset="2"/>
              <a:buChar char="Ø"/>
            </a:pPr>
            <a:r>
              <a:rPr lang="en-US" sz="1700">
                <a:solidFill>
                  <a:schemeClr val="tx1"/>
                </a:solidFill>
                <a:latin typeface="TransportNewLight_gdi"/>
                <a:cs typeface="Arial"/>
              </a:rPr>
              <a:t>Modernize customer experience and digital experience. </a:t>
            </a:r>
          </a:p>
          <a:p>
            <a:pPr fontAlgn="base">
              <a:lnSpc>
                <a:spcPct val="170000"/>
              </a:lnSpc>
              <a:buFont typeface="Wingdings" panose="05000000000000000000" pitchFamily="2" charset="2"/>
              <a:buChar char="Ø"/>
            </a:pPr>
            <a:r>
              <a:rPr lang="en-US" sz="1700">
                <a:solidFill>
                  <a:schemeClr val="tx1"/>
                </a:solidFill>
                <a:latin typeface="TransportNewLight_gdi"/>
                <a:cs typeface="Arial"/>
              </a:rPr>
              <a:t>Execute delivery of the two (2) NTPs in a way that accelerates operational readiness and reduces implementation risk.  </a:t>
            </a:r>
          </a:p>
          <a:p>
            <a:pPr marL="0" indent="0">
              <a:lnSpc>
                <a:spcPct val="170000"/>
              </a:lnSpc>
              <a:buNone/>
            </a:pPr>
            <a:endParaRPr lang="en-US">
              <a:solidFill>
                <a:schemeClr val="tx1"/>
              </a:solidFill>
              <a:latin typeface="TransportNewLight_gdi" pitchFamily="2" charset="77"/>
              <a:cs typeface="Arial"/>
            </a:endParaRPr>
          </a:p>
        </p:txBody>
      </p:sp>
      <p:sp>
        <p:nvSpPr>
          <p:cNvPr id="3" name="Slide Number Placeholder 4">
            <a:extLst>
              <a:ext uri="{FF2B5EF4-FFF2-40B4-BE49-F238E27FC236}">
                <a16:creationId xmlns:a16="http://schemas.microsoft.com/office/drawing/2014/main" id="{59B3FA5F-78F3-BFBB-354D-D56FFA7C9369}"/>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11</a:t>
            </a:fld>
            <a:endParaRPr lang="en-US"/>
          </a:p>
        </p:txBody>
      </p:sp>
    </p:spTree>
    <p:extLst>
      <p:ext uri="{BB962C8B-B14F-4D97-AF65-F5344CB8AC3E}">
        <p14:creationId xmlns:p14="http://schemas.microsoft.com/office/powerpoint/2010/main" val="2877735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007A-CB97-9B4E-89A4-96AD6756B20C}"/>
              </a:ext>
            </a:extLst>
          </p:cNvPr>
          <p:cNvSpPr>
            <a:spLocks noGrp="1"/>
          </p:cNvSpPr>
          <p:nvPr>
            <p:ph type="ctrTitle"/>
          </p:nvPr>
        </p:nvSpPr>
        <p:spPr>
          <a:xfrm>
            <a:off x="0" y="1968651"/>
            <a:ext cx="12192000" cy="1655762"/>
          </a:xfrm>
        </p:spPr>
        <p:txBody>
          <a:bodyPr/>
          <a:lstStyle/>
          <a:p>
            <a:r>
              <a:rPr lang="en-US" sz="4000" spc="-9">
                <a:solidFill>
                  <a:srgbClr val="FFFFFF"/>
                </a:solidFill>
              </a:rPr>
              <a:t>Overview of Procurement Process</a:t>
            </a:r>
            <a:endParaRPr lang="en-US" sz="4000"/>
          </a:p>
        </p:txBody>
      </p:sp>
      <p:sp>
        <p:nvSpPr>
          <p:cNvPr id="3" name="TextBox 2">
            <a:extLst>
              <a:ext uri="{FF2B5EF4-FFF2-40B4-BE49-F238E27FC236}">
                <a16:creationId xmlns:a16="http://schemas.microsoft.com/office/drawing/2014/main" id="{26D1D579-4C46-5748-A7AB-990630D49E9B}"/>
              </a:ext>
            </a:extLst>
          </p:cNvPr>
          <p:cNvSpPr txBox="1"/>
          <p:nvPr/>
        </p:nvSpPr>
        <p:spPr>
          <a:xfrm>
            <a:off x="0" y="3817743"/>
            <a:ext cx="12192000" cy="400110"/>
          </a:xfrm>
          <a:prstGeom prst="rect">
            <a:avLst/>
          </a:prstGeom>
          <a:noFill/>
        </p:spPr>
        <p:txBody>
          <a:bodyPr wrap="square" rtlCol="0">
            <a:spAutoFit/>
          </a:bodyPr>
          <a:lstStyle/>
          <a:p>
            <a:pPr algn="ctr"/>
            <a:r>
              <a:rPr lang="en-US" sz="2000">
                <a:solidFill>
                  <a:schemeClr val="bg1"/>
                </a:solidFill>
                <a:latin typeface="TransportNewMedium_gdi" panose="020B0604020202020204" charset="0"/>
              </a:rPr>
              <a:t>Eliza Davis</a:t>
            </a:r>
            <a:endParaRPr lang="en-US" sz="1400">
              <a:solidFill>
                <a:schemeClr val="bg1"/>
              </a:solidFill>
              <a:latin typeface="TransportNewLight_gdi" pitchFamily="2" charset="77"/>
            </a:endParaRPr>
          </a:p>
        </p:txBody>
      </p:sp>
    </p:spTree>
    <p:extLst>
      <p:ext uri="{BB962C8B-B14F-4D97-AF65-F5344CB8AC3E}">
        <p14:creationId xmlns:p14="http://schemas.microsoft.com/office/powerpoint/2010/main" val="3491706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0085" rIns="0" bIns="0" rtlCol="0" anchor="ctr">
            <a:spAutoFit/>
          </a:bodyPr>
          <a:lstStyle/>
          <a:p>
            <a:pPr marL="11206">
              <a:lnSpc>
                <a:spcPct val="100000"/>
              </a:lnSpc>
              <a:spcBef>
                <a:spcPts val="79"/>
              </a:spcBef>
            </a:pPr>
            <a:r>
              <a:rPr spc="-9"/>
              <a:t>RFP</a:t>
            </a:r>
            <a:r>
              <a:rPr spc="-137"/>
              <a:t> </a:t>
            </a:r>
            <a:r>
              <a:rPr spc="-4"/>
              <a:t>Content</a:t>
            </a:r>
          </a:p>
        </p:txBody>
      </p:sp>
      <p:sp>
        <p:nvSpPr>
          <p:cNvPr id="4" name="Content Placeholder 3">
            <a:extLst>
              <a:ext uri="{FF2B5EF4-FFF2-40B4-BE49-F238E27FC236}">
                <a16:creationId xmlns:a16="http://schemas.microsoft.com/office/drawing/2014/main" id="{B5810E13-3B59-49C0-AE9B-41A1594BC7E2}"/>
              </a:ext>
            </a:extLst>
          </p:cNvPr>
          <p:cNvSpPr>
            <a:spLocks noGrp="1"/>
          </p:cNvSpPr>
          <p:nvPr>
            <p:ph idx="1"/>
          </p:nvPr>
        </p:nvSpPr>
        <p:spPr>
          <a:xfrm>
            <a:off x="434565" y="1715272"/>
            <a:ext cx="11122435" cy="4188332"/>
          </a:xfrm>
        </p:spPr>
        <p:txBody>
          <a:bodyPr/>
          <a:lstStyle/>
          <a:p>
            <a:pPr marL="353546">
              <a:spcBef>
                <a:spcPts val="596"/>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Part I: Administrative</a:t>
            </a:r>
          </a:p>
          <a:p>
            <a:pPr marL="353546">
              <a:spcBef>
                <a:spcPts val="596"/>
              </a:spcBef>
              <a:buFont typeface="Wingdings" panose="05000000000000000000" pitchFamily="2" charset="2"/>
              <a:buChar char="Ø"/>
              <a:tabLst>
                <a:tab pos="314902" algn="l"/>
                <a:tab pos="315462" algn="l"/>
              </a:tabLst>
            </a:pPr>
            <a:endParaRPr lang="en-US">
              <a:solidFill>
                <a:schemeClr val="tx1"/>
              </a:solidFill>
              <a:latin typeface="TransportNewLight_gdi" pitchFamily="2" charset="77"/>
              <a:cs typeface="Arial"/>
            </a:endParaRPr>
          </a:p>
          <a:p>
            <a:pPr marL="353546">
              <a:spcBef>
                <a:spcPts val="507"/>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Part II: Documentation References</a:t>
            </a:r>
          </a:p>
          <a:p>
            <a:pPr marL="353546">
              <a:spcBef>
                <a:spcPts val="507"/>
              </a:spcBef>
              <a:buFont typeface="Wingdings" panose="05000000000000000000" pitchFamily="2" charset="2"/>
              <a:buChar char="Ø"/>
              <a:tabLst>
                <a:tab pos="314902" algn="l"/>
                <a:tab pos="315462" algn="l"/>
              </a:tabLst>
            </a:pPr>
            <a:endParaRPr lang="en-US">
              <a:solidFill>
                <a:schemeClr val="tx1"/>
              </a:solidFill>
              <a:latin typeface="TransportNewLight_gdi" pitchFamily="2" charset="77"/>
              <a:cs typeface="Arial"/>
            </a:endParaRPr>
          </a:p>
          <a:p>
            <a:pPr marL="353546">
              <a:spcBef>
                <a:spcPts val="507"/>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Part III: Scope of Work and Requirements</a:t>
            </a:r>
          </a:p>
          <a:p>
            <a:pPr marL="353546">
              <a:spcBef>
                <a:spcPts val="512"/>
              </a:spcBef>
              <a:buFont typeface="Wingdings" panose="05000000000000000000" pitchFamily="2" charset="2"/>
              <a:buChar char="Ø"/>
              <a:tabLst>
                <a:tab pos="314902" algn="l"/>
                <a:tab pos="315462" algn="l"/>
              </a:tabLst>
            </a:pPr>
            <a:endParaRPr lang="en-US">
              <a:solidFill>
                <a:schemeClr val="tx1"/>
              </a:solidFill>
              <a:latin typeface="TransportNewLight_gdi" pitchFamily="2" charset="77"/>
              <a:cs typeface="Arial"/>
            </a:endParaRPr>
          </a:p>
          <a:p>
            <a:pPr marL="353546">
              <a:spcBef>
                <a:spcPts val="512"/>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Part IV: Proposal Content</a:t>
            </a:r>
          </a:p>
          <a:p>
            <a:pPr marL="10646" indent="0">
              <a:spcBef>
                <a:spcPts val="512"/>
              </a:spcBef>
              <a:buNone/>
              <a:tabLst>
                <a:tab pos="314902" algn="l"/>
                <a:tab pos="315462" algn="l"/>
              </a:tabLst>
            </a:pPr>
            <a:endParaRPr lang="en-US">
              <a:solidFill>
                <a:schemeClr val="tx1"/>
              </a:solidFill>
              <a:latin typeface="TransportNewLight_gdi" pitchFamily="2" charset="77"/>
              <a:cs typeface="Arial"/>
            </a:endParaRPr>
          </a:p>
          <a:p>
            <a:pPr marL="353546">
              <a:spcBef>
                <a:spcPts val="512"/>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Part V: Terms and Conditions </a:t>
            </a:r>
          </a:p>
        </p:txBody>
      </p:sp>
      <p:sp>
        <p:nvSpPr>
          <p:cNvPr id="3" name="Slide Number Placeholder 4">
            <a:extLst>
              <a:ext uri="{FF2B5EF4-FFF2-40B4-BE49-F238E27FC236}">
                <a16:creationId xmlns:a16="http://schemas.microsoft.com/office/drawing/2014/main" id="{585AB1E7-7F18-FD28-D983-25F6BE2603A8}"/>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04434C-2583-3137-1A34-21F1827F0A0A}"/>
              </a:ext>
            </a:extLst>
          </p:cNvPr>
          <p:cNvSpPr>
            <a:spLocks noGrp="1"/>
          </p:cNvSpPr>
          <p:nvPr>
            <p:ph type="title"/>
          </p:nvPr>
        </p:nvSpPr>
        <p:spPr/>
        <p:txBody>
          <a:bodyPr/>
          <a:lstStyle/>
          <a:p>
            <a:r>
              <a:rPr lang="en-US"/>
              <a:t>RFP Materials </a:t>
            </a:r>
          </a:p>
        </p:txBody>
      </p:sp>
      <p:sp>
        <p:nvSpPr>
          <p:cNvPr id="2" name="Content Placeholder 1">
            <a:extLst>
              <a:ext uri="{FF2B5EF4-FFF2-40B4-BE49-F238E27FC236}">
                <a16:creationId xmlns:a16="http://schemas.microsoft.com/office/drawing/2014/main" id="{24FD09A5-AB04-F8DD-4F55-C5A1723B9942}"/>
              </a:ext>
            </a:extLst>
          </p:cNvPr>
          <p:cNvSpPr>
            <a:spLocks noGrp="1"/>
          </p:cNvSpPr>
          <p:nvPr>
            <p:ph idx="1"/>
          </p:nvPr>
        </p:nvSpPr>
        <p:spPr>
          <a:xfrm>
            <a:off x="434565" y="1577778"/>
            <a:ext cx="11235351" cy="4480121"/>
          </a:xfrm>
        </p:spPr>
        <p:txBody>
          <a:bodyPr vert="horz" lIns="91440" tIns="45720" rIns="91440" bIns="45720" rtlCol="0" anchor="t">
            <a:noAutofit/>
          </a:bodyPr>
          <a:lstStyle/>
          <a:p>
            <a:pPr>
              <a:lnSpc>
                <a:spcPct val="100000"/>
              </a:lnSpc>
              <a:buFont typeface="Wingdings" panose="05000000000000000000" pitchFamily="2" charset="2"/>
              <a:buChar char="Ø"/>
            </a:pPr>
            <a:r>
              <a:rPr lang="en-US">
                <a:latin typeface="TransportNewLight_gdi"/>
              </a:rPr>
              <a:t>3 PDF packages found on the NCTA Website for download: </a:t>
            </a:r>
            <a:r>
              <a:rPr lang="en-US" sz="1800" u="sng">
                <a:hlinkClick r:id="rId2"/>
              </a:rPr>
              <a:t>https://connect.ncdot.gov/business/Turnpike/Pages/CSCOpsRFP.aspx</a:t>
            </a:r>
            <a:endParaRPr lang="en-US" sz="1800">
              <a:latin typeface="TransportNewLight_gdi"/>
            </a:endParaRPr>
          </a:p>
          <a:p>
            <a:pPr lvl="1">
              <a:lnSpc>
                <a:spcPct val="100000"/>
              </a:lnSpc>
              <a:buFont typeface="Wingdings" panose="05000000000000000000" pitchFamily="2" charset="2"/>
              <a:buChar char="§"/>
            </a:pPr>
            <a:r>
              <a:rPr lang="en-US"/>
              <a:t>RFP</a:t>
            </a:r>
          </a:p>
          <a:p>
            <a:pPr lvl="1">
              <a:lnSpc>
                <a:spcPct val="100000"/>
              </a:lnSpc>
              <a:buFont typeface="Wingdings" panose="05000000000000000000" pitchFamily="2" charset="2"/>
              <a:buChar char="§"/>
            </a:pPr>
            <a:r>
              <a:rPr lang="en-US"/>
              <a:t>Exhibits</a:t>
            </a:r>
          </a:p>
          <a:p>
            <a:pPr lvl="1">
              <a:lnSpc>
                <a:spcPct val="100000"/>
              </a:lnSpc>
              <a:buFont typeface="Wingdings" panose="05000000000000000000" pitchFamily="2" charset="2"/>
              <a:buChar char="§"/>
            </a:pPr>
            <a:r>
              <a:rPr lang="en-US"/>
              <a:t>Attachments</a:t>
            </a:r>
          </a:p>
          <a:p>
            <a:pPr>
              <a:lnSpc>
                <a:spcPct val="100000"/>
              </a:lnSpc>
              <a:buFont typeface="Wingdings" panose="05000000000000000000" pitchFamily="2" charset="2"/>
              <a:buChar char="Ø"/>
            </a:pPr>
            <a:r>
              <a:rPr lang="en-US">
                <a:latin typeface="TransportNewLight_gdi"/>
              </a:rPr>
              <a:t>Attachments include supporting documentation to the RFP.</a:t>
            </a:r>
          </a:p>
          <a:p>
            <a:pPr>
              <a:lnSpc>
                <a:spcPct val="100000"/>
              </a:lnSpc>
              <a:buFont typeface="Wingdings" panose="05000000000000000000" pitchFamily="2" charset="2"/>
              <a:buChar char="Ø"/>
            </a:pPr>
            <a:r>
              <a:rPr lang="en-US">
                <a:latin typeface="TransportNewLight_gdi"/>
              </a:rPr>
              <a:t>Exhibits include forms that are to be filled out and submitted with proposal submissions.</a:t>
            </a:r>
          </a:p>
          <a:p>
            <a:pPr lvl="1">
              <a:lnSpc>
                <a:spcPct val="100000"/>
              </a:lnSpc>
              <a:buFont typeface="Wingdings" panose="05000000000000000000" pitchFamily="2" charset="2"/>
              <a:buChar char="§"/>
            </a:pPr>
            <a:r>
              <a:rPr lang="en-US">
                <a:latin typeface="TransportNewLight_gdi"/>
              </a:rPr>
              <a:t>See RFP Part IV, Section 1.1. &amp; Section 2.1 for the proposal forms and submittal checklists.</a:t>
            </a:r>
          </a:p>
          <a:p>
            <a:pPr>
              <a:lnSpc>
                <a:spcPct val="100000"/>
              </a:lnSpc>
              <a:buFont typeface="Wingdings" panose="05000000000000000000" pitchFamily="2" charset="2"/>
              <a:buChar char="Ø"/>
            </a:pPr>
            <a:endParaRPr lang="en-US"/>
          </a:p>
        </p:txBody>
      </p:sp>
      <p:sp>
        <p:nvSpPr>
          <p:cNvPr id="4" name="Slide Number Placeholder 4">
            <a:extLst>
              <a:ext uri="{FF2B5EF4-FFF2-40B4-BE49-F238E27FC236}">
                <a16:creationId xmlns:a16="http://schemas.microsoft.com/office/drawing/2014/main" id="{576E3A83-DB0D-5B19-DA5C-CCF3DDB2BC07}"/>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14</a:t>
            </a:fld>
            <a:endParaRPr lang="en-US"/>
          </a:p>
        </p:txBody>
      </p:sp>
    </p:spTree>
    <p:extLst>
      <p:ext uri="{BB962C8B-B14F-4D97-AF65-F5344CB8AC3E}">
        <p14:creationId xmlns:p14="http://schemas.microsoft.com/office/powerpoint/2010/main" val="2358096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D8C9D-CE2F-1949-A9CC-54863D5C7D97}"/>
              </a:ext>
            </a:extLst>
          </p:cNvPr>
          <p:cNvSpPr>
            <a:spLocks noGrp="1"/>
          </p:cNvSpPr>
          <p:nvPr>
            <p:ph type="title"/>
          </p:nvPr>
        </p:nvSpPr>
        <p:spPr>
          <a:xfrm>
            <a:off x="287082" y="312967"/>
            <a:ext cx="11235350" cy="286997"/>
          </a:xfrm>
        </p:spPr>
        <p:txBody>
          <a:bodyPr/>
          <a:lstStyle/>
          <a:p>
            <a:r>
              <a:rPr lang="en-US"/>
              <a:t>Procurement Schedule</a:t>
            </a:r>
          </a:p>
        </p:txBody>
      </p:sp>
      <p:sp>
        <p:nvSpPr>
          <p:cNvPr id="3" name="Text Placeholder 2">
            <a:extLst>
              <a:ext uri="{FF2B5EF4-FFF2-40B4-BE49-F238E27FC236}">
                <a16:creationId xmlns:a16="http://schemas.microsoft.com/office/drawing/2014/main" id="{68BA56F5-C984-7E49-A3D5-DCBFB5DC963C}"/>
              </a:ext>
            </a:extLst>
          </p:cNvPr>
          <p:cNvSpPr>
            <a:spLocks noGrp="1"/>
          </p:cNvSpPr>
          <p:nvPr>
            <p:ph type="body" sz="quarter" idx="10"/>
          </p:nvPr>
        </p:nvSpPr>
        <p:spPr>
          <a:xfrm>
            <a:off x="914399" y="6492875"/>
            <a:ext cx="6939166" cy="365125"/>
          </a:xfrm>
        </p:spPr>
        <p:txBody>
          <a:bodyPr/>
          <a:lstStyle/>
          <a:p>
            <a:r>
              <a:rPr lang="en-US"/>
              <a:t>NCTA reserves the right to modify the schedule at any time and for any reason.</a:t>
            </a:r>
          </a:p>
        </p:txBody>
      </p:sp>
      <p:graphicFrame>
        <p:nvGraphicFramePr>
          <p:cNvPr id="5" name="Content Placeholder 4">
            <a:extLst>
              <a:ext uri="{FF2B5EF4-FFF2-40B4-BE49-F238E27FC236}">
                <a16:creationId xmlns:a16="http://schemas.microsoft.com/office/drawing/2014/main" id="{98A6EA03-ED17-3A4D-9DB3-8F8AE56ED7A0}"/>
              </a:ext>
            </a:extLst>
          </p:cNvPr>
          <p:cNvGraphicFramePr>
            <a:graphicFrameLocks/>
          </p:cNvGraphicFramePr>
          <p:nvPr>
            <p:extLst>
              <p:ext uri="{D42A27DB-BD31-4B8C-83A1-F6EECF244321}">
                <p14:modId xmlns:p14="http://schemas.microsoft.com/office/powerpoint/2010/main" val="3523872044"/>
              </p:ext>
            </p:extLst>
          </p:nvPr>
        </p:nvGraphicFramePr>
        <p:xfrm>
          <a:off x="914399" y="834374"/>
          <a:ext cx="10363201" cy="5476678"/>
        </p:xfrm>
        <a:graphic>
          <a:graphicData uri="http://schemas.openxmlformats.org/drawingml/2006/table">
            <a:tbl>
              <a:tblPr firstRow="1" firstCol="1" bandRow="1">
                <a:tableStyleId>{9DCAF9ED-07DC-4A11-8D7F-57B35C25682E}</a:tableStyleId>
              </a:tblPr>
              <a:tblGrid>
                <a:gridCol w="5965724">
                  <a:extLst>
                    <a:ext uri="{9D8B030D-6E8A-4147-A177-3AD203B41FA5}">
                      <a16:colId xmlns:a16="http://schemas.microsoft.com/office/drawing/2014/main" val="20000"/>
                    </a:ext>
                  </a:extLst>
                </a:gridCol>
                <a:gridCol w="4397477">
                  <a:extLst>
                    <a:ext uri="{9D8B030D-6E8A-4147-A177-3AD203B41FA5}">
                      <a16:colId xmlns:a16="http://schemas.microsoft.com/office/drawing/2014/main" val="20001"/>
                    </a:ext>
                  </a:extLst>
                </a:gridCol>
              </a:tblGrid>
              <a:tr h="312457">
                <a:tc>
                  <a:txBody>
                    <a:bodyPr/>
                    <a:lstStyle/>
                    <a:p>
                      <a:pPr algn="ctr">
                        <a:spcAft>
                          <a:spcPts val="600"/>
                        </a:spcAft>
                      </a:pPr>
                      <a:r>
                        <a:rPr lang="en-US" sz="1400" b="1">
                          <a:solidFill>
                            <a:schemeClr val="bg1"/>
                          </a:solidFill>
                        </a:rPr>
                        <a:t>Milestone</a:t>
                      </a:r>
                      <a:endParaRPr lang="en-US" sz="1400" b="1">
                        <a:solidFill>
                          <a:schemeClr val="bg1"/>
                        </a:solidFill>
                        <a:latin typeface="TransportNewLight_gdi" panose="020B0604020202020204" charset="0"/>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pPr>
                      <a:r>
                        <a:rPr lang="en-US" sz="1400" b="1">
                          <a:solidFill>
                            <a:schemeClr val="bg1"/>
                          </a:solidFill>
                        </a:rPr>
                        <a:t>Date</a:t>
                      </a:r>
                      <a:endParaRPr lang="en-US" sz="1400" b="1">
                        <a:solidFill>
                          <a:schemeClr val="bg1"/>
                        </a:solidFill>
                        <a:latin typeface="TransportNewLight_gdi"/>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05689">
                <a:tc>
                  <a:txBody>
                    <a:bodyPr/>
                    <a:lstStyle/>
                    <a:p>
                      <a:pPr marL="66675" algn="l">
                        <a:lnSpc>
                          <a:spcPct val="100000"/>
                        </a:lnSpc>
                        <a:spcBef>
                          <a:spcPts val="825"/>
                        </a:spcBef>
                      </a:pPr>
                      <a:r>
                        <a:rPr lang="en-US" sz="1400" b="0">
                          <a:solidFill>
                            <a:schemeClr val="tx2"/>
                          </a:solidFill>
                        </a:rPr>
                        <a:t>RFP</a:t>
                      </a:r>
                      <a:r>
                        <a:rPr lang="en-US" sz="1400" b="0" spc="-60">
                          <a:solidFill>
                            <a:schemeClr val="tx2"/>
                          </a:solidFill>
                        </a:rPr>
                        <a:t> </a:t>
                      </a:r>
                      <a:r>
                        <a:rPr lang="en-US" sz="1400" b="0">
                          <a:solidFill>
                            <a:schemeClr val="tx2"/>
                          </a:solidFill>
                        </a:rPr>
                        <a:t>Issued</a:t>
                      </a:r>
                      <a:endParaRPr lang="en-US" sz="1400" b="0">
                        <a:solidFill>
                          <a:schemeClr val="tx2"/>
                        </a:solidFill>
                        <a:latin typeface="TransportNewLight_gdi" pitchFamily="2" charset="0"/>
                        <a:cs typeface="Arial"/>
                      </a:endParaRPr>
                    </a:p>
                  </a:txBody>
                  <a:tcPr marL="0" marR="0" marT="924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825"/>
                        </a:spcBef>
                      </a:pPr>
                      <a:r>
                        <a:rPr lang="en-US" sz="1400" spc="-5">
                          <a:solidFill>
                            <a:schemeClr val="tx2"/>
                          </a:solidFill>
                        </a:rPr>
                        <a:t>May 29, 2026</a:t>
                      </a:r>
                      <a:endParaRPr lang="en-US" sz="1400">
                        <a:solidFill>
                          <a:schemeClr val="tx2"/>
                        </a:solidFill>
                        <a:latin typeface="TransportNewLight_gdi" pitchFamily="2" charset="0"/>
                        <a:cs typeface="Arial"/>
                      </a:endParaRPr>
                    </a:p>
                  </a:txBody>
                  <a:tcPr marL="0" marR="0" marT="924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52783">
                <a:tc>
                  <a:txBody>
                    <a:bodyPr/>
                    <a:lstStyle/>
                    <a:p>
                      <a:pPr marL="66675" algn="l">
                        <a:lnSpc>
                          <a:spcPct val="100000"/>
                        </a:lnSpc>
                        <a:spcBef>
                          <a:spcPts val="1495"/>
                        </a:spcBef>
                      </a:pPr>
                      <a:r>
                        <a:rPr lang="en-US" sz="1400" b="0">
                          <a:solidFill>
                            <a:schemeClr val="tx2"/>
                          </a:solidFill>
                        </a:rPr>
                        <a:t>Registration Due for Mandatory Pre-Proposal Scope of Services &amp; Sites Tour Meeting</a:t>
                      </a:r>
                      <a:endParaRPr lang="en-US" sz="1400" b="0">
                        <a:solidFill>
                          <a:schemeClr val="tx2"/>
                        </a:solidFill>
                        <a:latin typeface="TransportNewLight_gdi" pitchFamily="2" charset="0"/>
                        <a:cs typeface="Arial"/>
                      </a:endParaRPr>
                    </a:p>
                  </a:txBody>
                  <a:tcPr marL="0" marR="0" marT="1675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175"/>
                        </a:spcBef>
                      </a:pPr>
                      <a:r>
                        <a:rPr lang="en-US" sz="1400" kern="1200" spc="-5">
                          <a:solidFill>
                            <a:schemeClr val="tx2"/>
                          </a:solidFill>
                        </a:rPr>
                        <a:t>June 18, 2026 </a:t>
                      </a:r>
                      <a:r>
                        <a:rPr lang="en-US" sz="1400" b="1" kern="1200" spc="-5">
                          <a:solidFill>
                            <a:schemeClr val="tx2"/>
                          </a:solidFill>
                        </a:rPr>
                        <a:t>(1:00 p.m. ET)</a:t>
                      </a:r>
                      <a:endParaRPr lang="en-US" sz="1400" b="1" kern="1200" spc="-5">
                        <a:solidFill>
                          <a:schemeClr val="tx2"/>
                        </a:solidFill>
                        <a:latin typeface="TransportNewLight_gdi" pitchFamily="2" charset="0"/>
                        <a:ea typeface="+mn-ea"/>
                        <a:cs typeface="+mn-cs"/>
                      </a:endParaRPr>
                    </a:p>
                  </a:txBody>
                  <a:tcPr marL="0" marR="0" marT="196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3793454"/>
                  </a:ext>
                </a:extLst>
              </a:tr>
              <a:tr h="305357">
                <a:tc>
                  <a:txBody>
                    <a:bodyPr/>
                    <a:lstStyle/>
                    <a:p>
                      <a:pPr marL="66675" algn="l">
                        <a:lnSpc>
                          <a:spcPct val="100000"/>
                        </a:lnSpc>
                        <a:spcBef>
                          <a:spcPts val="1495"/>
                        </a:spcBef>
                      </a:pPr>
                      <a:r>
                        <a:rPr lang="en-US" sz="1400" b="0">
                          <a:solidFill>
                            <a:schemeClr val="tx2"/>
                          </a:solidFill>
                        </a:rPr>
                        <a:t>Mandatory Pre-Proposal Scope of Services &amp; Sites Tour Meeting</a:t>
                      </a:r>
                      <a:endParaRPr lang="en-US" sz="1400" b="0">
                        <a:solidFill>
                          <a:schemeClr val="tx2"/>
                        </a:solidFill>
                        <a:latin typeface="TransportNewLight_gdi" pitchFamily="2" charset="0"/>
                        <a:cs typeface="Arial"/>
                      </a:endParaRPr>
                    </a:p>
                  </a:txBody>
                  <a:tcPr marL="0" marR="0" marT="1675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175"/>
                        </a:spcBef>
                      </a:pPr>
                      <a:r>
                        <a:rPr lang="en-US" sz="1400" spc="-5">
                          <a:solidFill>
                            <a:schemeClr val="tx2"/>
                          </a:solidFill>
                        </a:rPr>
                        <a:t>June 18, 2026 </a:t>
                      </a:r>
                      <a:r>
                        <a:rPr lang="en-US" sz="1400" b="1" kern="1200" spc="-5">
                          <a:solidFill>
                            <a:schemeClr val="tx2"/>
                          </a:solidFill>
                        </a:rPr>
                        <a:t>(3:00 p.m. to 4:30 p.m. ET)</a:t>
                      </a:r>
                      <a:endParaRPr lang="en-US" sz="1400" b="1" kern="1200" spc="-5">
                        <a:solidFill>
                          <a:schemeClr val="tx2"/>
                        </a:solidFill>
                        <a:latin typeface="TransportNewLight_gdi" pitchFamily="2" charset="0"/>
                        <a:ea typeface="+mn-ea"/>
                        <a:cs typeface="+mn-cs"/>
                      </a:endParaRPr>
                    </a:p>
                  </a:txBody>
                  <a:tcPr marL="0" marR="0" marT="196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4664">
                <a:tc>
                  <a:txBody>
                    <a:bodyPr/>
                    <a:lstStyle/>
                    <a:p>
                      <a:pPr marL="66675" algn="l">
                        <a:lnSpc>
                          <a:spcPct val="100000"/>
                        </a:lnSpc>
                        <a:spcBef>
                          <a:spcPts val="1495"/>
                        </a:spcBef>
                      </a:pPr>
                      <a:r>
                        <a:rPr lang="en-US" sz="1400" b="0" spc="-5">
                          <a:solidFill>
                            <a:schemeClr val="tx2"/>
                          </a:solidFill>
                        </a:rPr>
                        <a:t>Proposer </a:t>
                      </a:r>
                      <a:r>
                        <a:rPr lang="en-US" sz="1400" b="0">
                          <a:solidFill>
                            <a:schemeClr val="tx2"/>
                          </a:solidFill>
                        </a:rPr>
                        <a:t>Questions</a:t>
                      </a:r>
                      <a:r>
                        <a:rPr lang="en-US" sz="1400" b="0" spc="-50">
                          <a:solidFill>
                            <a:schemeClr val="tx2"/>
                          </a:solidFill>
                        </a:rPr>
                        <a:t> </a:t>
                      </a:r>
                      <a:r>
                        <a:rPr lang="en-US" sz="1400" b="0" spc="-5">
                          <a:solidFill>
                            <a:schemeClr val="tx2"/>
                          </a:solidFill>
                        </a:rPr>
                        <a:t>Due</a:t>
                      </a:r>
                      <a:endParaRPr lang="en-US" sz="1400" b="0">
                        <a:solidFill>
                          <a:schemeClr val="tx2"/>
                        </a:solidFill>
                        <a:latin typeface="TransportNewLight_gdi" pitchFamily="2" charset="0"/>
                        <a:cs typeface="Arial"/>
                      </a:endParaRPr>
                    </a:p>
                  </a:txBody>
                  <a:tcPr marL="0" marR="0" marT="1675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175"/>
                        </a:spcBef>
                      </a:pPr>
                      <a:r>
                        <a:rPr lang="en-US" sz="1400" spc="-5">
                          <a:solidFill>
                            <a:schemeClr val="tx2"/>
                          </a:solidFill>
                        </a:rPr>
                        <a:t>July 2, 2026 </a:t>
                      </a:r>
                      <a:r>
                        <a:rPr lang="en-US" sz="1400" b="1" spc="-5">
                          <a:solidFill>
                            <a:schemeClr val="tx2"/>
                          </a:solidFill>
                        </a:rPr>
                        <a:t>(4:00 p.m. ET)</a:t>
                      </a:r>
                      <a:endParaRPr lang="en-US" sz="1400" b="1" spc="-5">
                        <a:solidFill>
                          <a:schemeClr val="tx2"/>
                        </a:solidFill>
                        <a:latin typeface="TransportNewLight_gdi" pitchFamily="2" charset="0"/>
                        <a:ea typeface="+mn-ea"/>
                        <a:cs typeface="Arial"/>
                      </a:endParaRPr>
                    </a:p>
                  </a:txBody>
                  <a:tcPr marL="0" marR="0" marT="196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0094536"/>
                  </a:ext>
                </a:extLst>
              </a:tr>
              <a:tr h="223926">
                <a:tc>
                  <a:txBody>
                    <a:bodyPr/>
                    <a:lstStyle/>
                    <a:p>
                      <a:pPr marL="66675" algn="l" defTabSz="914400" rtl="0" eaLnBrk="1" latinLnBrk="0" hangingPunct="1">
                        <a:lnSpc>
                          <a:spcPct val="100000"/>
                        </a:lnSpc>
                        <a:spcBef>
                          <a:spcPts val="509"/>
                        </a:spcBef>
                      </a:pPr>
                      <a:r>
                        <a:rPr lang="en-US" sz="1400" b="0" kern="1200">
                          <a:solidFill>
                            <a:schemeClr val="tx2"/>
                          </a:solidFill>
                          <a:effectLst/>
                        </a:rPr>
                        <a:t>NCTA Response to Questions</a:t>
                      </a:r>
                      <a:endParaRPr lang="en-US" sz="1400" b="0" kern="1200">
                        <a:solidFill>
                          <a:schemeClr val="tx2"/>
                        </a:solidFill>
                        <a:effectLst/>
                        <a:latin typeface="TransportNewLight_gdi" pitchFamily="2" charset="0"/>
                        <a:ea typeface="+mn-ea"/>
                        <a:cs typeface="+mn-cs"/>
                      </a:endParaRPr>
                    </a:p>
                  </a:txBody>
                  <a:tcPr marL="0" marR="0" marT="1675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0000"/>
                        </a:lnSpc>
                        <a:spcBef>
                          <a:spcPts val="509"/>
                        </a:spcBef>
                      </a:pPr>
                      <a:r>
                        <a:rPr lang="en-US" sz="1400" kern="1200" spc="-5">
                          <a:solidFill>
                            <a:schemeClr val="tx2"/>
                          </a:solidFill>
                        </a:rPr>
                        <a:t>July 23, 2026</a:t>
                      </a:r>
                      <a:endParaRPr lang="en-US" sz="1400" kern="1200" spc="-5">
                        <a:solidFill>
                          <a:schemeClr val="tx2"/>
                        </a:solidFill>
                        <a:latin typeface="TransportNewLight_gdi" pitchFamily="2" charset="0"/>
                        <a:ea typeface="+mn-ea"/>
                        <a:cs typeface="+mn-cs"/>
                      </a:endParaRPr>
                    </a:p>
                  </a:txBody>
                  <a:tcPr marL="0" marR="0" marT="196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9734034"/>
                  </a:ext>
                </a:extLst>
              </a:tr>
              <a:tr h="0">
                <a:tc>
                  <a:txBody>
                    <a:bodyPr/>
                    <a:lstStyle/>
                    <a:p>
                      <a:pPr marL="66675" algn="l">
                        <a:lnSpc>
                          <a:spcPct val="100000"/>
                        </a:lnSpc>
                        <a:spcBef>
                          <a:spcPts val="1255"/>
                        </a:spcBef>
                      </a:pPr>
                      <a:r>
                        <a:rPr lang="en-US" sz="1400" b="0">
                          <a:solidFill>
                            <a:schemeClr val="tx2"/>
                          </a:solidFill>
                        </a:rPr>
                        <a:t>Proposals (Technical &amp; Price) Due</a:t>
                      </a:r>
                      <a:endParaRPr lang="en-US" sz="1400" b="0">
                        <a:solidFill>
                          <a:schemeClr val="tx2"/>
                        </a:solidFill>
                        <a:latin typeface="TransportNewLight_gdi" pitchFamily="2" charset="0"/>
                        <a:cs typeface="Arial"/>
                      </a:endParaRPr>
                    </a:p>
                  </a:txBody>
                  <a:tcPr marL="0" marR="0" marT="1406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pPr>
                      <a:r>
                        <a:rPr lang="en-US" sz="1400" spc="-5">
                          <a:solidFill>
                            <a:schemeClr val="tx2"/>
                          </a:solidFill>
                        </a:rPr>
                        <a:t>September 2, 2026 </a:t>
                      </a:r>
                      <a:r>
                        <a:rPr lang="en-US" sz="1400" b="1" spc="-5">
                          <a:solidFill>
                            <a:schemeClr val="tx2"/>
                          </a:solidFill>
                        </a:rPr>
                        <a:t>(4:00 p.m. ET)</a:t>
                      </a:r>
                      <a:endParaRPr lang="en-US" sz="1400" b="1" spc="-5">
                        <a:solidFill>
                          <a:schemeClr val="tx2"/>
                        </a:solidFill>
                        <a:latin typeface="TransportNewLight_gdi" pitchFamily="2" charset="0"/>
                        <a:ea typeface="+mn-ea"/>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8674540"/>
                  </a:ext>
                </a:extLst>
              </a:tr>
              <a:tr h="339614">
                <a:tc>
                  <a:txBody>
                    <a:bodyPr/>
                    <a:lstStyle/>
                    <a:p>
                      <a:pPr marL="66675" algn="l">
                        <a:lnSpc>
                          <a:spcPct val="100000"/>
                        </a:lnSpc>
                        <a:spcBef>
                          <a:spcPts val="509"/>
                        </a:spcBef>
                      </a:pPr>
                      <a:r>
                        <a:rPr lang="en-US" sz="1400" b="0">
                          <a:solidFill>
                            <a:schemeClr val="tx2"/>
                          </a:solidFill>
                          <a:effectLst/>
                        </a:rPr>
                        <a:t>Notification of Proposers Shortlisted</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of October 26, 2026</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8028746"/>
                  </a:ext>
                </a:extLst>
              </a:tr>
              <a:tr h="230107">
                <a:tc>
                  <a:txBody>
                    <a:bodyPr/>
                    <a:lstStyle/>
                    <a:p>
                      <a:pPr marL="66675" algn="l" defTabSz="914400" rtl="0" eaLnBrk="1" latinLnBrk="0" hangingPunct="1">
                        <a:lnSpc>
                          <a:spcPct val="100000"/>
                        </a:lnSpc>
                        <a:spcBef>
                          <a:spcPts val="509"/>
                        </a:spcBef>
                      </a:pPr>
                      <a:r>
                        <a:rPr lang="en-US" sz="1400" b="0" kern="1200">
                          <a:solidFill>
                            <a:schemeClr val="tx2"/>
                          </a:solidFill>
                          <a:effectLst/>
                        </a:rPr>
                        <a:t>Oral Interviews &amp; Presentations with Shortlisted Proposers</a:t>
                      </a:r>
                      <a:endParaRPr lang="en-US" sz="1400" b="0" kern="1200">
                        <a:solidFill>
                          <a:schemeClr val="tx2"/>
                        </a:solidFill>
                        <a:effectLst/>
                        <a:latin typeface="TransportNewLight_gdi" pitchFamily="2" charset="0"/>
                        <a:ea typeface="+mn-ea"/>
                        <a:cs typeface="+mn-cs"/>
                      </a:endParaRPr>
                    </a:p>
                  </a:txBody>
                  <a:tcPr marL="0" marR="0" marT="1406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pPr>
                      <a:r>
                        <a:rPr lang="en-US" sz="1400" kern="1200" spc="-5">
                          <a:solidFill>
                            <a:schemeClr val="tx2"/>
                          </a:solidFill>
                        </a:rPr>
                        <a:t>Week of November 9, 2026</a:t>
                      </a:r>
                      <a:endParaRPr lang="en-US" sz="1400" kern="1200" spc="-5">
                        <a:solidFill>
                          <a:schemeClr val="tx2"/>
                        </a:solidFill>
                        <a:latin typeface="TransportNewLight_gdi" pitchFamily="2" charset="0"/>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2729838"/>
                  </a:ext>
                </a:extLst>
              </a:tr>
              <a:tr h="355100">
                <a:tc>
                  <a:txBody>
                    <a:bodyPr/>
                    <a:lstStyle/>
                    <a:p>
                      <a:pPr marL="66675" algn="l">
                        <a:lnSpc>
                          <a:spcPct val="100000"/>
                        </a:lnSpc>
                        <a:spcBef>
                          <a:spcPts val="509"/>
                        </a:spcBef>
                      </a:pPr>
                      <a:r>
                        <a:rPr lang="en-US" sz="1400" b="0">
                          <a:solidFill>
                            <a:schemeClr val="tx2"/>
                          </a:solidFill>
                        </a:rPr>
                        <a:t>Notification of Top-ranked Proposers</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pPr>
                      <a:r>
                        <a:rPr lang="en-US" sz="1400" spc="-5">
                          <a:solidFill>
                            <a:schemeClr val="tx2"/>
                          </a:solidFill>
                        </a:rPr>
                        <a:t>November 20, 2026</a:t>
                      </a:r>
                      <a:endParaRPr lang="en-US" sz="1400" b="1" spc="-5">
                        <a:solidFill>
                          <a:schemeClr val="tx2"/>
                        </a:solidFill>
                        <a:latin typeface="TransportNewLight_gdi" pitchFamily="2" charset="0"/>
                        <a:ea typeface="+mn-ea"/>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5795555"/>
                  </a:ext>
                </a:extLst>
              </a:tr>
              <a:tr h="339213">
                <a:tc>
                  <a:txBody>
                    <a:bodyPr/>
                    <a:lstStyle/>
                    <a:p>
                      <a:pPr marL="66675" algn="l">
                        <a:lnSpc>
                          <a:spcPct val="100000"/>
                        </a:lnSpc>
                        <a:spcBef>
                          <a:spcPts val="509"/>
                        </a:spcBef>
                      </a:pPr>
                      <a:r>
                        <a:rPr lang="en-US" sz="1400" b="0">
                          <a:solidFill>
                            <a:schemeClr val="tx2"/>
                          </a:solidFill>
                          <a:effectLst/>
                        </a:rPr>
                        <a:t>Discovery for Use Case Demos with Top-ranked Proposers</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of November 30, 2026</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8088611"/>
                  </a:ext>
                </a:extLst>
              </a:tr>
              <a:tr h="324464">
                <a:tc>
                  <a:txBody>
                    <a:bodyPr/>
                    <a:lstStyle/>
                    <a:p>
                      <a:pPr marL="66675" algn="l">
                        <a:lnSpc>
                          <a:spcPct val="100000"/>
                        </a:lnSpc>
                        <a:spcBef>
                          <a:spcPts val="509"/>
                        </a:spcBef>
                      </a:pPr>
                      <a:r>
                        <a:rPr lang="en-US" sz="1400" b="0">
                          <a:solidFill>
                            <a:schemeClr val="tx2"/>
                          </a:solidFill>
                        </a:rPr>
                        <a:t>Use Case Demos with Top-ranked Proposers</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of January 11, 2027</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3436409"/>
                  </a:ext>
                </a:extLst>
              </a:tr>
              <a:tr h="339213">
                <a:tc>
                  <a:txBody>
                    <a:bodyPr/>
                    <a:lstStyle/>
                    <a:p>
                      <a:pPr marL="66675" algn="l">
                        <a:lnSpc>
                          <a:spcPct val="100000"/>
                        </a:lnSpc>
                        <a:spcBef>
                          <a:spcPts val="509"/>
                        </a:spcBef>
                      </a:pPr>
                      <a:r>
                        <a:rPr lang="en-US" sz="1400" b="0">
                          <a:solidFill>
                            <a:schemeClr val="tx2"/>
                          </a:solidFill>
                        </a:rPr>
                        <a:t>Ranking of Top-ranked Proposers for Negotiations</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of January 25, 2027</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0679111"/>
                  </a:ext>
                </a:extLst>
              </a:tr>
              <a:tr h="306886">
                <a:tc>
                  <a:txBody>
                    <a:bodyPr/>
                    <a:lstStyle/>
                    <a:p>
                      <a:pPr marL="66675" algn="l">
                        <a:lnSpc>
                          <a:spcPct val="100000"/>
                        </a:lnSpc>
                        <a:spcBef>
                          <a:spcPts val="509"/>
                        </a:spcBef>
                      </a:pPr>
                      <a:r>
                        <a:rPr lang="en-US" sz="1400" b="0">
                          <a:solidFill>
                            <a:schemeClr val="tx2"/>
                          </a:solidFill>
                        </a:rPr>
                        <a:t>BAFO (if needed)</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of January 25, 2027</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8192381"/>
                  </a:ext>
                </a:extLst>
              </a:tr>
              <a:tr h="408899">
                <a:tc>
                  <a:txBody>
                    <a:bodyPr/>
                    <a:lstStyle/>
                    <a:p>
                      <a:pPr marL="66675" algn="l">
                        <a:lnSpc>
                          <a:spcPct val="100000"/>
                        </a:lnSpc>
                        <a:spcBef>
                          <a:spcPts val="509"/>
                        </a:spcBef>
                      </a:pPr>
                      <a:r>
                        <a:rPr lang="en-US" sz="1400" b="0">
                          <a:solidFill>
                            <a:schemeClr val="tx2"/>
                          </a:solidFill>
                        </a:rPr>
                        <a:t>Notice of Award</a:t>
                      </a:r>
                      <a:endParaRPr lang="en-US" sz="1400" b="0">
                        <a:solidFill>
                          <a:schemeClr val="tx2"/>
                        </a:solidFill>
                        <a:latin typeface="TransportNewLight_gdi" pitchFamily="2" charset="0"/>
                        <a:cs typeface="Arial" panose="020B0604020202020204" pitchFamily="34" charset="0"/>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509"/>
                        </a:spcBef>
                      </a:pPr>
                      <a:r>
                        <a:rPr lang="en-US" sz="1400">
                          <a:solidFill>
                            <a:schemeClr val="tx2"/>
                          </a:solidFill>
                        </a:rPr>
                        <a:t>Week February 8, 2027</a:t>
                      </a:r>
                      <a:endParaRPr lang="en-US" sz="1400">
                        <a:solidFill>
                          <a:schemeClr val="tx2"/>
                        </a:solidFill>
                        <a:latin typeface="TransportNewLight_gdi" pitchFamily="2" charset="0"/>
                        <a:cs typeface="Arial"/>
                      </a:endParaRPr>
                    </a:p>
                  </a:txBody>
                  <a:tcPr marL="0" marR="0" marT="571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195389"/>
                  </a:ext>
                </a:extLst>
              </a:tr>
            </a:tbl>
          </a:graphicData>
        </a:graphic>
      </p:graphicFrame>
      <p:sp>
        <p:nvSpPr>
          <p:cNvPr id="4" name="Slide Number Placeholder 4">
            <a:extLst>
              <a:ext uri="{FF2B5EF4-FFF2-40B4-BE49-F238E27FC236}">
                <a16:creationId xmlns:a16="http://schemas.microsoft.com/office/drawing/2014/main" id="{0168EC14-480E-126A-BF85-59E56343539A}"/>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15</a:t>
            </a:fld>
            <a:endParaRPr lang="en-US"/>
          </a:p>
        </p:txBody>
      </p:sp>
    </p:spTree>
    <p:extLst>
      <p:ext uri="{BB962C8B-B14F-4D97-AF65-F5344CB8AC3E}">
        <p14:creationId xmlns:p14="http://schemas.microsoft.com/office/powerpoint/2010/main" val="2127281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0085" rIns="0" bIns="0" rtlCol="0" anchor="ctr">
            <a:spAutoFit/>
          </a:bodyPr>
          <a:lstStyle/>
          <a:p>
            <a:pPr marL="11206">
              <a:lnSpc>
                <a:spcPct val="100000"/>
              </a:lnSpc>
              <a:spcBef>
                <a:spcPts val="79"/>
              </a:spcBef>
            </a:pPr>
            <a:r>
              <a:rPr spc="-4"/>
              <a:t>Proposer</a:t>
            </a:r>
            <a:r>
              <a:rPr spc="-53"/>
              <a:t> </a:t>
            </a:r>
            <a:r>
              <a:rPr spc="-4"/>
              <a:t>Questions</a:t>
            </a:r>
          </a:p>
        </p:txBody>
      </p:sp>
      <p:sp>
        <p:nvSpPr>
          <p:cNvPr id="4" name="Content Placeholder 3">
            <a:extLst>
              <a:ext uri="{FF2B5EF4-FFF2-40B4-BE49-F238E27FC236}">
                <a16:creationId xmlns:a16="http://schemas.microsoft.com/office/drawing/2014/main" id="{07316935-4919-4590-8040-2AB4C10BA7DE}"/>
              </a:ext>
            </a:extLst>
          </p:cNvPr>
          <p:cNvSpPr>
            <a:spLocks noGrp="1"/>
          </p:cNvSpPr>
          <p:nvPr>
            <p:ph idx="1"/>
          </p:nvPr>
        </p:nvSpPr>
        <p:spPr>
          <a:xfrm>
            <a:off x="434565" y="1715272"/>
            <a:ext cx="11507343" cy="4188332"/>
          </a:xfrm>
        </p:spPr>
        <p:txBody>
          <a:bodyPr vert="horz" lIns="91440" tIns="45720" rIns="91440" bIns="45720" rtlCol="0" anchor="t">
            <a:noAutofit/>
          </a:bodyPr>
          <a:lstStyle/>
          <a:p>
            <a:pPr marL="353060" marR="661670">
              <a:spcBef>
                <a:spcPts val="88"/>
              </a:spcBef>
              <a:buFont typeface="Wingdings" panose="05000000000000000000" pitchFamily="2" charset="2"/>
              <a:buChar char="Ø"/>
              <a:tabLst>
                <a:tab pos="314902" algn="l"/>
                <a:tab pos="315462" algn="l"/>
              </a:tabLst>
            </a:pPr>
            <a:r>
              <a:rPr lang="en-US" sz="2000" b="1" spc="-4">
                <a:solidFill>
                  <a:schemeClr val="tx1"/>
                </a:solidFill>
                <a:latin typeface="TRANSPORTNEWLIGHT_GDI"/>
                <a:cs typeface="Arial"/>
              </a:rPr>
              <a:t>Due July 2</a:t>
            </a:r>
            <a:r>
              <a:rPr lang="en-US" sz="2000" b="1">
                <a:solidFill>
                  <a:schemeClr val="tx1"/>
                </a:solidFill>
                <a:latin typeface="TRANSPORTNEWLIGHT_GDI"/>
                <a:cs typeface="Arial"/>
              </a:rPr>
              <a:t>, 2026, </a:t>
            </a:r>
            <a:r>
              <a:rPr lang="en-US" sz="2000" b="1" spc="-4">
                <a:solidFill>
                  <a:schemeClr val="tx1"/>
                </a:solidFill>
                <a:latin typeface="TRANSPORTNEWLIGHT_GDI"/>
                <a:cs typeface="Arial"/>
              </a:rPr>
              <a:t>by </a:t>
            </a:r>
            <a:r>
              <a:rPr lang="en-US" sz="2000" b="1" spc="4">
                <a:solidFill>
                  <a:schemeClr val="tx1"/>
                </a:solidFill>
                <a:latin typeface="TRANSPORTNEWLIGHT_GDI"/>
                <a:cs typeface="Arial"/>
              </a:rPr>
              <a:t>4:00 </a:t>
            </a:r>
            <a:r>
              <a:rPr lang="en-US" sz="2000" b="1" spc="-4">
                <a:solidFill>
                  <a:schemeClr val="tx1"/>
                </a:solidFill>
                <a:latin typeface="TRANSPORTNEWLIGHT_GDI"/>
                <a:cs typeface="Arial"/>
              </a:rPr>
              <a:t>p.m.</a:t>
            </a:r>
            <a:r>
              <a:rPr lang="en-US" sz="2000" b="1" spc="-88">
                <a:solidFill>
                  <a:schemeClr val="tx1"/>
                </a:solidFill>
                <a:latin typeface="TRANSPORTNEWLIGHT_GDI"/>
                <a:cs typeface="Arial"/>
              </a:rPr>
              <a:t> </a:t>
            </a:r>
            <a:r>
              <a:rPr lang="en-US" b="1">
                <a:solidFill>
                  <a:schemeClr val="tx1"/>
                </a:solidFill>
                <a:latin typeface="TRANSPORTNEWLIGHT_GDI"/>
                <a:cs typeface="Arial"/>
              </a:rPr>
              <a:t>ET</a:t>
            </a:r>
            <a:endParaRPr lang="en-US">
              <a:solidFill>
                <a:schemeClr val="tx1"/>
              </a:solidFill>
            </a:endParaRPr>
          </a:p>
          <a:p>
            <a:pPr marL="314325" marR="661670" indent="-304165">
              <a:spcBef>
                <a:spcPts val="88"/>
              </a:spcBef>
              <a:buChar char="•"/>
              <a:tabLst>
                <a:tab pos="314902" algn="l"/>
                <a:tab pos="315462" algn="l"/>
              </a:tabLst>
            </a:pPr>
            <a:endParaRPr lang="en-US">
              <a:solidFill>
                <a:schemeClr val="tx1"/>
              </a:solidFill>
              <a:latin typeface="TransportNewLight_gdi" pitchFamily="2" charset="77"/>
              <a:cs typeface="Arial"/>
            </a:endParaRPr>
          </a:p>
          <a:p>
            <a:pPr marL="353060" marR="661670">
              <a:spcBef>
                <a:spcPts val="88"/>
              </a:spcBef>
              <a:buFont typeface="Wingdings" panose="05000000000000000000" pitchFamily="2" charset="2"/>
              <a:buChar char="Ø"/>
              <a:tabLst>
                <a:tab pos="314902" algn="l"/>
                <a:tab pos="315462" algn="l"/>
              </a:tabLst>
            </a:pPr>
            <a:r>
              <a:rPr lang="en-US" sz="2000">
                <a:solidFill>
                  <a:schemeClr val="tx1"/>
                </a:solidFill>
                <a:latin typeface="TransportNewLight_gdi"/>
                <a:cs typeface="Arial"/>
              </a:rPr>
              <a:t>All questions and </a:t>
            </a:r>
            <a:r>
              <a:rPr lang="en-US" sz="2000" spc="4">
                <a:solidFill>
                  <a:schemeClr val="tx1"/>
                </a:solidFill>
                <a:latin typeface="TransportNewLight_gdi"/>
                <a:cs typeface="Arial"/>
              </a:rPr>
              <a:t>comments </a:t>
            </a:r>
            <a:r>
              <a:rPr lang="en-US" sz="2000">
                <a:solidFill>
                  <a:schemeClr val="tx1"/>
                </a:solidFill>
                <a:latin typeface="TransportNewLight_gdi"/>
                <a:cs typeface="Arial"/>
              </a:rPr>
              <a:t>to be submitted</a:t>
            </a:r>
            <a:r>
              <a:rPr lang="en-US" sz="2000" spc="-185">
                <a:solidFill>
                  <a:schemeClr val="tx1"/>
                </a:solidFill>
                <a:latin typeface="TransportNewLight_gdi"/>
                <a:cs typeface="Arial"/>
              </a:rPr>
              <a:t> </a:t>
            </a:r>
            <a:r>
              <a:rPr lang="en-US" sz="2000">
                <a:solidFill>
                  <a:schemeClr val="tx1"/>
                </a:solidFill>
                <a:latin typeface="TransportNewLight_gdi"/>
                <a:cs typeface="Arial"/>
              </a:rPr>
              <a:t>using </a:t>
            </a:r>
            <a:r>
              <a:rPr lang="en-US" sz="2000" spc="-4">
                <a:solidFill>
                  <a:schemeClr val="tx1"/>
                </a:solidFill>
                <a:latin typeface="TransportNewLight_gdi"/>
                <a:cs typeface="Arial"/>
              </a:rPr>
              <a:t>Exhibit </a:t>
            </a:r>
            <a:r>
              <a:rPr lang="en-US" spc="-4">
                <a:solidFill>
                  <a:schemeClr val="tx1"/>
                </a:solidFill>
                <a:latin typeface="TransportNewLight_gdi"/>
                <a:cs typeface="Arial"/>
              </a:rPr>
              <a:t>A</a:t>
            </a:r>
            <a:r>
              <a:rPr lang="en-US" sz="2000" spc="-4">
                <a:solidFill>
                  <a:schemeClr val="tx1"/>
                </a:solidFill>
                <a:latin typeface="TransportNewLight_gdi"/>
                <a:cs typeface="Arial"/>
              </a:rPr>
              <a:t>: </a:t>
            </a:r>
            <a:r>
              <a:rPr lang="en-US" sz="2000">
                <a:solidFill>
                  <a:schemeClr val="tx1"/>
                </a:solidFill>
                <a:latin typeface="TransportNewLight_gdi"/>
                <a:cs typeface="Arial"/>
              </a:rPr>
              <a:t>Proposer Questions</a:t>
            </a:r>
            <a:r>
              <a:rPr lang="en-US" sz="2000" spc="-53">
                <a:solidFill>
                  <a:schemeClr val="tx1"/>
                </a:solidFill>
                <a:latin typeface="TransportNewLight_gdi"/>
                <a:cs typeface="Arial"/>
              </a:rPr>
              <a:t> </a:t>
            </a:r>
            <a:r>
              <a:rPr lang="en-US" sz="2000" spc="-4">
                <a:solidFill>
                  <a:schemeClr val="tx1"/>
                </a:solidFill>
                <a:latin typeface="TransportNewLight_gdi"/>
                <a:cs typeface="Arial"/>
              </a:rPr>
              <a:t>Form.</a:t>
            </a:r>
            <a:endParaRPr lang="en-US" sz="2000">
              <a:solidFill>
                <a:schemeClr val="tx1"/>
              </a:solidFill>
              <a:latin typeface="TransportNewLight_gdi"/>
              <a:cs typeface="Arial"/>
            </a:endParaRPr>
          </a:p>
          <a:p>
            <a:pPr marL="314325" marR="302260" indent="-304165">
              <a:spcBef>
                <a:spcPts val="507"/>
              </a:spcBef>
              <a:buChar char="•"/>
              <a:tabLst>
                <a:tab pos="314902" algn="l"/>
                <a:tab pos="315462" algn="l"/>
              </a:tabLst>
            </a:pPr>
            <a:endParaRPr lang="en-US" sz="2000" spc="-35">
              <a:solidFill>
                <a:schemeClr val="tx1"/>
              </a:solidFill>
              <a:latin typeface="TransportNewLight_gdi" pitchFamily="2" charset="77"/>
              <a:cs typeface="Arial"/>
            </a:endParaRPr>
          </a:p>
          <a:p>
            <a:pPr marL="353060">
              <a:spcBef>
                <a:spcPts val="507"/>
              </a:spcBef>
              <a:buFont typeface="Wingdings" panose="05000000000000000000" pitchFamily="2" charset="2"/>
              <a:buChar char="Ø"/>
              <a:tabLst>
                <a:tab pos="314902" algn="l"/>
                <a:tab pos="315462" algn="l"/>
              </a:tabLst>
            </a:pPr>
            <a:r>
              <a:rPr lang="en-US" sz="2000">
                <a:solidFill>
                  <a:schemeClr val="tx1"/>
                </a:solidFill>
                <a:latin typeface="TransportNewLight_gdi"/>
                <a:cs typeface="Arial"/>
              </a:rPr>
              <a:t>All questions </a:t>
            </a:r>
            <a:r>
              <a:rPr lang="en-US">
                <a:solidFill>
                  <a:schemeClr val="tx1"/>
                </a:solidFill>
                <a:latin typeface="TransportNewLight_gdi"/>
                <a:cs typeface="Arial"/>
              </a:rPr>
              <a:t>and comments </a:t>
            </a:r>
            <a:r>
              <a:rPr lang="en-US" sz="2000" spc="4">
                <a:solidFill>
                  <a:schemeClr val="tx1"/>
                </a:solidFill>
                <a:latin typeface="TransportNewLight_gdi"/>
                <a:cs typeface="Arial"/>
              </a:rPr>
              <a:t>must </a:t>
            </a:r>
            <a:r>
              <a:rPr lang="en-US" sz="2000">
                <a:solidFill>
                  <a:schemeClr val="tx1"/>
                </a:solidFill>
                <a:latin typeface="TransportNewLight_gdi"/>
                <a:cs typeface="Arial"/>
              </a:rPr>
              <a:t>be submitted via </a:t>
            </a:r>
            <a:r>
              <a:rPr lang="en-US">
                <a:solidFill>
                  <a:schemeClr val="tx1"/>
                </a:solidFill>
                <a:latin typeface="TransportNewLight_gdi"/>
                <a:cs typeface="Arial"/>
              </a:rPr>
              <a:t>email</a:t>
            </a:r>
            <a:r>
              <a:rPr lang="en-US" sz="2000" spc="-84">
                <a:solidFill>
                  <a:schemeClr val="tx1"/>
                </a:solidFill>
                <a:latin typeface="TransportNewLight_gdi"/>
                <a:cs typeface="Arial"/>
              </a:rPr>
              <a:t> </a:t>
            </a:r>
            <a:r>
              <a:rPr lang="en-US" sz="2000">
                <a:solidFill>
                  <a:schemeClr val="tx1"/>
                </a:solidFill>
                <a:latin typeface="TransportNewLight_gdi"/>
                <a:cs typeface="Arial"/>
              </a:rPr>
              <a:t>to: </a:t>
            </a:r>
            <a:r>
              <a:rPr lang="en-US" b="1">
                <a:latin typeface="TransportNewLight_gdi"/>
                <a:hlinkClick r:id="rId2"/>
              </a:rPr>
              <a:t>NCTA_CSC_Ops_RFP@ncdot.gov</a:t>
            </a:r>
            <a:endParaRPr lang="en-US" b="1">
              <a:latin typeface="TransportNewLight_gdi"/>
            </a:endParaRPr>
          </a:p>
          <a:p>
            <a:pPr marL="10160" indent="0">
              <a:spcBef>
                <a:spcPts val="507"/>
              </a:spcBef>
              <a:buNone/>
              <a:tabLst>
                <a:tab pos="314902" algn="l"/>
                <a:tab pos="315462" algn="l"/>
              </a:tabLst>
            </a:pPr>
            <a:endParaRPr lang="en-US" b="1" i="1" u="sng">
              <a:solidFill>
                <a:srgbClr val="0563C1"/>
              </a:solidFill>
              <a:latin typeface="TransportNewLight_gdi" pitchFamily="2" charset="0"/>
              <a:cs typeface="Times New Roman" panose="02020603050405020304" pitchFamily="18" charset="0"/>
            </a:endParaRPr>
          </a:p>
          <a:p>
            <a:pPr marL="353060">
              <a:spcBef>
                <a:spcPts val="507"/>
              </a:spcBef>
              <a:buFont typeface="Wingdings" panose="05000000000000000000" pitchFamily="2" charset="2"/>
              <a:buChar char="Ø"/>
              <a:tabLst>
                <a:tab pos="314902" algn="l"/>
                <a:tab pos="315462" algn="l"/>
              </a:tabLst>
            </a:pPr>
            <a:r>
              <a:rPr lang="en-US" sz="2000" spc="-35">
                <a:solidFill>
                  <a:schemeClr val="tx1"/>
                </a:solidFill>
                <a:latin typeface="TransportNewLight_gdi"/>
                <a:cs typeface="Arial"/>
              </a:rPr>
              <a:t>NCTA </a:t>
            </a:r>
            <a:r>
              <a:rPr lang="en-US" sz="2000" spc="-9">
                <a:solidFill>
                  <a:schemeClr val="tx1"/>
                </a:solidFill>
                <a:latin typeface="TransportNewLight_gdi"/>
                <a:cs typeface="Arial"/>
              </a:rPr>
              <a:t>will </a:t>
            </a:r>
            <a:r>
              <a:rPr lang="en-US" sz="2000" spc="-4">
                <a:solidFill>
                  <a:schemeClr val="tx1"/>
                </a:solidFill>
                <a:latin typeface="TransportNewLight_gdi"/>
                <a:cs typeface="Arial"/>
              </a:rPr>
              <a:t>provide </a:t>
            </a:r>
            <a:r>
              <a:rPr lang="en-US" sz="2000">
                <a:solidFill>
                  <a:schemeClr val="tx1"/>
                </a:solidFill>
                <a:latin typeface="TransportNewLight_gdi"/>
                <a:cs typeface="Arial"/>
              </a:rPr>
              <a:t>responses July 23, 2026, and publish Addenda, if </a:t>
            </a:r>
            <a:r>
              <a:rPr lang="en-US" sz="2000" spc="-4">
                <a:solidFill>
                  <a:schemeClr val="tx1"/>
                </a:solidFill>
                <a:latin typeface="TransportNewLight_gdi"/>
                <a:cs typeface="Arial"/>
              </a:rPr>
              <a:t>required.</a:t>
            </a:r>
            <a:endParaRPr lang="en-US">
              <a:solidFill>
                <a:schemeClr val="tx1"/>
              </a:solidFill>
              <a:latin typeface="TransportNewLight_gdi"/>
              <a:cs typeface="Arial"/>
            </a:endParaRPr>
          </a:p>
          <a:p>
            <a:pPr marL="0" indent="0">
              <a:buNone/>
            </a:pPr>
            <a:endParaRPr lang="en-US"/>
          </a:p>
        </p:txBody>
      </p:sp>
      <p:sp>
        <p:nvSpPr>
          <p:cNvPr id="3" name="Slide Number Placeholder 4">
            <a:extLst>
              <a:ext uri="{FF2B5EF4-FFF2-40B4-BE49-F238E27FC236}">
                <a16:creationId xmlns:a16="http://schemas.microsoft.com/office/drawing/2014/main" id="{8A0371F3-213E-7012-6F98-89903A04F70A}"/>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068218"/>
            <a:ext cx="11235350" cy="379515"/>
          </a:xfrm>
          <a:prstGeom prst="rect">
            <a:avLst/>
          </a:prstGeom>
        </p:spPr>
        <p:txBody>
          <a:bodyPr vert="horz" wrap="square" lIns="0" tIns="10085" rIns="0" bIns="0" rtlCol="0" anchor="ctr">
            <a:spAutoFit/>
          </a:bodyPr>
          <a:lstStyle/>
          <a:p>
            <a:pPr marL="11206" marR="4483" indent="381580">
              <a:lnSpc>
                <a:spcPct val="100000"/>
              </a:lnSpc>
              <a:spcBef>
                <a:spcPts val="79"/>
              </a:spcBef>
            </a:pPr>
            <a:r>
              <a:rPr lang="en-US" spc="-4"/>
              <a:t>Technical Proposal </a:t>
            </a:r>
            <a:r>
              <a:rPr spc="-4"/>
              <a:t>Submittal and</a:t>
            </a:r>
            <a:r>
              <a:rPr spc="-26"/>
              <a:t> </a:t>
            </a:r>
            <a:r>
              <a:rPr spc="-4"/>
              <a:t>Evaluation</a:t>
            </a:r>
          </a:p>
        </p:txBody>
      </p:sp>
      <p:sp>
        <p:nvSpPr>
          <p:cNvPr id="4" name="Content Placeholder 3">
            <a:extLst>
              <a:ext uri="{FF2B5EF4-FFF2-40B4-BE49-F238E27FC236}">
                <a16:creationId xmlns:a16="http://schemas.microsoft.com/office/drawing/2014/main" id="{086DBC37-AE65-4D59-A53C-67BEC8BCF2B4}"/>
              </a:ext>
            </a:extLst>
          </p:cNvPr>
          <p:cNvSpPr>
            <a:spLocks noGrp="1"/>
          </p:cNvSpPr>
          <p:nvPr>
            <p:ph idx="1"/>
          </p:nvPr>
        </p:nvSpPr>
        <p:spPr/>
        <p:txBody>
          <a:bodyPr vert="horz" lIns="91440" tIns="45720" rIns="91440" bIns="45720" rtlCol="0" anchor="t">
            <a:noAutofit/>
          </a:bodyPr>
          <a:lstStyle/>
          <a:p>
            <a:pPr marL="353060">
              <a:spcBef>
                <a:spcPts val="596"/>
              </a:spcBef>
              <a:buFont typeface="Wingdings" panose="05000000000000000000" pitchFamily="2" charset="2"/>
              <a:buChar char="Ø"/>
              <a:tabLst>
                <a:tab pos="314902" algn="l"/>
                <a:tab pos="315462" algn="l"/>
              </a:tabLst>
            </a:pPr>
            <a:r>
              <a:rPr lang="en-US" sz="2000" b="1" spc="-4">
                <a:solidFill>
                  <a:schemeClr val="tx1"/>
                </a:solidFill>
                <a:latin typeface="TRANSPORTNEWLIGHT_GDI"/>
                <a:cs typeface="Arial"/>
              </a:rPr>
              <a:t>Due </a:t>
            </a:r>
            <a:r>
              <a:rPr lang="en-US" sz="2000" b="1" spc="-18">
                <a:solidFill>
                  <a:schemeClr val="tx1"/>
                </a:solidFill>
                <a:latin typeface="TRANSPORTNEWLIGHT_GDI"/>
                <a:cs typeface="Arial"/>
              </a:rPr>
              <a:t>September 2, 2026,</a:t>
            </a:r>
            <a:r>
              <a:rPr lang="en-US" sz="2000" b="1">
                <a:solidFill>
                  <a:schemeClr val="tx1"/>
                </a:solidFill>
                <a:latin typeface="TRANSPORTNEWLIGHT_GDI"/>
                <a:cs typeface="Arial"/>
              </a:rPr>
              <a:t> </a:t>
            </a:r>
            <a:r>
              <a:rPr lang="en-US" sz="2000" b="1" spc="-4">
                <a:solidFill>
                  <a:schemeClr val="tx1"/>
                </a:solidFill>
                <a:latin typeface="TRANSPORTNEWLIGHT_GDI"/>
                <a:cs typeface="Arial"/>
              </a:rPr>
              <a:t>by </a:t>
            </a:r>
            <a:r>
              <a:rPr lang="en-US" sz="2000" b="1" spc="4">
                <a:solidFill>
                  <a:schemeClr val="tx1"/>
                </a:solidFill>
                <a:latin typeface="TRANSPORTNEWLIGHT_GDI"/>
                <a:cs typeface="Arial"/>
              </a:rPr>
              <a:t>4:00 </a:t>
            </a:r>
            <a:r>
              <a:rPr lang="en-US" sz="2000" b="1" spc="-4">
                <a:solidFill>
                  <a:schemeClr val="tx1"/>
                </a:solidFill>
                <a:latin typeface="TRANSPORTNEWLIGHT_GDI"/>
                <a:cs typeface="Arial"/>
              </a:rPr>
              <a:t>p.m.</a:t>
            </a:r>
            <a:r>
              <a:rPr lang="en-US" sz="2000" b="1" spc="-88">
                <a:solidFill>
                  <a:schemeClr val="tx1"/>
                </a:solidFill>
                <a:latin typeface="TRANSPORTNEWLIGHT_GDI"/>
                <a:cs typeface="Arial"/>
              </a:rPr>
              <a:t> </a:t>
            </a:r>
            <a:r>
              <a:rPr lang="en-US" b="1">
                <a:solidFill>
                  <a:schemeClr val="tx1"/>
                </a:solidFill>
                <a:latin typeface="TRANSPORTNEWLIGHT_GDI"/>
                <a:cs typeface="Arial"/>
              </a:rPr>
              <a:t>ET</a:t>
            </a:r>
            <a:endParaRPr lang="en-US"/>
          </a:p>
          <a:p>
            <a:pPr marL="353060">
              <a:spcBef>
                <a:spcPts val="596"/>
              </a:spcBef>
              <a:buFont typeface="Wingdings" panose="05000000000000000000" pitchFamily="2" charset="2"/>
              <a:buChar char="Ø"/>
              <a:tabLst>
                <a:tab pos="314902" algn="l"/>
                <a:tab pos="315462" algn="l"/>
              </a:tabLst>
            </a:pPr>
            <a:endParaRPr lang="en-US" sz="2000">
              <a:solidFill>
                <a:schemeClr val="tx1"/>
              </a:solidFill>
              <a:latin typeface="TransportNewLight_gdi" pitchFamily="2" charset="77"/>
              <a:cs typeface="Arial"/>
            </a:endParaRPr>
          </a:p>
          <a:p>
            <a:pPr marL="753110" marR="4445" lvl="1" indent="-285750">
              <a:spcBef>
                <a:spcPts val="507"/>
              </a:spcBef>
              <a:buFont typeface="Wingdings" panose="05000000000000000000" pitchFamily="2" charset="2"/>
              <a:buChar char="§"/>
              <a:tabLst>
                <a:tab pos="314902" algn="l"/>
                <a:tab pos="315462" algn="l"/>
              </a:tabLst>
            </a:pPr>
            <a:r>
              <a:rPr lang="en-US" spc="4">
                <a:solidFill>
                  <a:schemeClr val="tx1"/>
                </a:solidFill>
                <a:latin typeface="TransportNewLight_gdi"/>
                <a:cs typeface="Arial"/>
              </a:rPr>
              <a:t>Refer </a:t>
            </a:r>
            <a:r>
              <a:rPr lang="en-US">
                <a:solidFill>
                  <a:schemeClr val="tx1"/>
                </a:solidFill>
                <a:latin typeface="TransportNewLight_gdi"/>
                <a:cs typeface="Arial"/>
              </a:rPr>
              <a:t>to </a:t>
            </a:r>
            <a:r>
              <a:rPr lang="en-US" spc="-4">
                <a:solidFill>
                  <a:schemeClr val="tx1"/>
                </a:solidFill>
                <a:latin typeface="TransportNewLight_gdi"/>
                <a:cs typeface="Arial"/>
              </a:rPr>
              <a:t>RFP</a:t>
            </a:r>
            <a:r>
              <a:rPr lang="en-US" spc="-199">
                <a:solidFill>
                  <a:schemeClr val="tx1"/>
                </a:solidFill>
                <a:latin typeface="TransportNewLight_gdi"/>
                <a:cs typeface="Arial"/>
              </a:rPr>
              <a:t> </a:t>
            </a:r>
            <a:r>
              <a:rPr lang="en-US" spc="-4">
                <a:solidFill>
                  <a:schemeClr val="tx1"/>
                </a:solidFill>
                <a:latin typeface="TransportNewLight_gdi"/>
                <a:cs typeface="Arial"/>
              </a:rPr>
              <a:t>Part </a:t>
            </a:r>
            <a:r>
              <a:rPr lang="en-US">
                <a:solidFill>
                  <a:schemeClr val="tx1"/>
                </a:solidFill>
                <a:latin typeface="TransportNewLight_gdi"/>
                <a:cs typeface="Arial"/>
              </a:rPr>
              <a:t>IV, Section</a:t>
            </a:r>
            <a:r>
              <a:rPr lang="en-US" spc="-49">
                <a:solidFill>
                  <a:schemeClr val="tx1"/>
                </a:solidFill>
                <a:latin typeface="TransportNewLight_gdi"/>
                <a:cs typeface="Arial"/>
              </a:rPr>
              <a:t> 1 for Technical Proposal content and format instructions.</a:t>
            </a:r>
          </a:p>
          <a:p>
            <a:pPr marL="467360" marR="4445" lvl="1" indent="0">
              <a:spcBef>
                <a:spcPts val="507"/>
              </a:spcBef>
              <a:buNone/>
              <a:tabLst>
                <a:tab pos="314902" algn="l"/>
                <a:tab pos="315462" algn="l"/>
              </a:tabLst>
            </a:pPr>
            <a:endParaRPr lang="en-US" spc="-35">
              <a:solidFill>
                <a:schemeClr val="tx1"/>
              </a:solidFill>
              <a:latin typeface="TransportNewLight_gdi"/>
              <a:cs typeface="Arial"/>
            </a:endParaRPr>
          </a:p>
          <a:p>
            <a:pPr marL="353060" marR="19685">
              <a:spcBef>
                <a:spcPts val="512"/>
              </a:spcBef>
              <a:buFont typeface="Wingdings" panose="05000000000000000000" pitchFamily="2" charset="2"/>
              <a:buChar char="Ø"/>
              <a:tabLst>
                <a:tab pos="314902" algn="l"/>
                <a:tab pos="315462" algn="l"/>
              </a:tabLst>
            </a:pPr>
            <a:r>
              <a:rPr lang="en-US" spc="-35">
                <a:solidFill>
                  <a:schemeClr val="tx1"/>
                </a:solidFill>
                <a:latin typeface="TransportNewLight_gdi"/>
                <a:cs typeface="Arial"/>
              </a:rPr>
              <a:t>Once Technical Proposals are received, they will go through preliminary evaluation and scoring. If a Technical Proposal scores below 50 out of 70 points during preliminary scoring, it will be considered non-compliant and will not be considered further. </a:t>
            </a:r>
            <a:endParaRPr lang="en-US" spc="-35">
              <a:solidFill>
                <a:schemeClr val="tx1"/>
              </a:solidFill>
              <a:latin typeface="TransportNewLight_gdi" pitchFamily="2" charset="77"/>
              <a:cs typeface="Arial"/>
            </a:endParaRPr>
          </a:p>
          <a:p>
            <a:pPr marL="10160" marR="19685" indent="0">
              <a:spcBef>
                <a:spcPts val="512"/>
              </a:spcBef>
              <a:buNone/>
              <a:tabLst>
                <a:tab pos="314902" algn="l"/>
                <a:tab pos="315462" algn="l"/>
              </a:tabLst>
            </a:pPr>
            <a:endParaRPr lang="en-US" sz="2000" u="sng" spc="-49">
              <a:solidFill>
                <a:schemeClr val="tx1"/>
              </a:solidFill>
              <a:latin typeface="TransportNewLight_gdi" pitchFamily="2" charset="77"/>
              <a:cs typeface="Arial"/>
            </a:endParaRPr>
          </a:p>
          <a:p>
            <a:pPr marL="353060" marR="19685">
              <a:spcBef>
                <a:spcPts val="512"/>
              </a:spcBef>
              <a:buFont typeface="Wingdings" panose="05000000000000000000" pitchFamily="2" charset="2"/>
              <a:buChar char="Ø"/>
              <a:tabLst>
                <a:tab pos="314902" algn="l"/>
                <a:tab pos="315462" algn="l"/>
              </a:tabLst>
            </a:pPr>
            <a:r>
              <a:rPr lang="en-US" spc="-49">
                <a:solidFill>
                  <a:schemeClr val="tx1"/>
                </a:solidFill>
                <a:latin typeface="TransportNewLight_gdi"/>
                <a:cs typeface="Arial"/>
              </a:rPr>
              <a:t>Proposers who score above 50 during preliminary evaluation and scoring may be eligible to be shortlisted. The shortlisted Proposers will be invited to participate in oral presentations and interviews. </a:t>
            </a:r>
            <a:endParaRPr lang="en-US" sz="2000" spc="-49">
              <a:solidFill>
                <a:schemeClr val="tx1"/>
              </a:solidFill>
              <a:latin typeface="TransportNewLight_gdi"/>
              <a:cs typeface="Arial"/>
            </a:endParaRPr>
          </a:p>
        </p:txBody>
      </p:sp>
      <p:sp>
        <p:nvSpPr>
          <p:cNvPr id="3" name="Slide Number Placeholder 4">
            <a:extLst>
              <a:ext uri="{FF2B5EF4-FFF2-40B4-BE49-F238E27FC236}">
                <a16:creationId xmlns:a16="http://schemas.microsoft.com/office/drawing/2014/main" id="{08C22D0E-4C0D-96A2-C334-D9A1C1C6A820}"/>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4B2A49-1E63-2743-A514-4244DF62CDB3}"/>
              </a:ext>
            </a:extLst>
          </p:cNvPr>
          <p:cNvSpPr>
            <a:spLocks noGrp="1"/>
          </p:cNvSpPr>
          <p:nvPr>
            <p:ph type="title"/>
          </p:nvPr>
        </p:nvSpPr>
        <p:spPr/>
        <p:txBody>
          <a:bodyPr/>
          <a:lstStyle/>
          <a:p>
            <a:r>
              <a:rPr lang="en-US"/>
              <a:t>Price Proposal Submittal and Evaluation </a:t>
            </a:r>
          </a:p>
        </p:txBody>
      </p:sp>
      <p:sp>
        <p:nvSpPr>
          <p:cNvPr id="2" name="Content Placeholder 1">
            <a:extLst>
              <a:ext uri="{FF2B5EF4-FFF2-40B4-BE49-F238E27FC236}">
                <a16:creationId xmlns:a16="http://schemas.microsoft.com/office/drawing/2014/main" id="{0D5A81FD-B486-6947-9DD9-16AE78CC4169}"/>
              </a:ext>
            </a:extLst>
          </p:cNvPr>
          <p:cNvSpPr>
            <a:spLocks noGrp="1"/>
          </p:cNvSpPr>
          <p:nvPr>
            <p:ph idx="1"/>
          </p:nvPr>
        </p:nvSpPr>
        <p:spPr/>
        <p:txBody>
          <a:bodyPr vert="horz" lIns="91440" tIns="45720" rIns="91440" bIns="45720" rtlCol="0" anchor="t">
            <a:noAutofit/>
          </a:bodyPr>
          <a:lstStyle/>
          <a:p>
            <a:pPr>
              <a:buFont typeface="Wingdings" panose="05000000000000000000" pitchFamily="2" charset="2"/>
              <a:buChar char="Ø"/>
            </a:pPr>
            <a:r>
              <a:rPr lang="en-US" b="1">
                <a:latin typeface="TransportNewLight_gdi"/>
              </a:rPr>
              <a:t>Due September 2, 2026, by 4:00 p.m. ET </a:t>
            </a:r>
          </a:p>
          <a:p>
            <a:pPr marL="0" indent="0">
              <a:buNone/>
            </a:pPr>
            <a:endParaRPr lang="en-US" b="1"/>
          </a:p>
          <a:p>
            <a:pPr lvl="1">
              <a:buFont typeface="Wingdings" panose="05000000000000000000" pitchFamily="2" charset="2"/>
              <a:buChar char="§"/>
            </a:pPr>
            <a:r>
              <a:rPr lang="en-US"/>
              <a:t>In a </a:t>
            </a:r>
            <a:r>
              <a:rPr lang="en-US" u="sng"/>
              <a:t>separate</a:t>
            </a:r>
            <a:r>
              <a:rPr lang="en-US"/>
              <a:t> sealed envelope from the Technical Proposal. </a:t>
            </a:r>
          </a:p>
          <a:p>
            <a:pPr lvl="1">
              <a:buFont typeface="Wingdings" panose="05000000000000000000" pitchFamily="2" charset="2"/>
              <a:buChar char="§"/>
            </a:pPr>
            <a:endParaRPr lang="en-US" spc="4">
              <a:solidFill>
                <a:schemeClr val="tx1"/>
              </a:solidFill>
              <a:latin typeface="TransportNewLight_gdi"/>
              <a:cs typeface="Arial"/>
            </a:endParaRPr>
          </a:p>
          <a:p>
            <a:pPr lvl="1">
              <a:buFont typeface="Wingdings" panose="05000000000000000000" pitchFamily="2" charset="2"/>
              <a:buChar char="§"/>
            </a:pPr>
            <a:r>
              <a:rPr lang="en-US" spc="4">
                <a:solidFill>
                  <a:schemeClr val="tx1"/>
                </a:solidFill>
                <a:latin typeface="TransportNewLight_gdi"/>
                <a:cs typeface="Arial"/>
              </a:rPr>
              <a:t>Refer </a:t>
            </a:r>
            <a:r>
              <a:rPr lang="en-US">
                <a:solidFill>
                  <a:schemeClr val="tx1"/>
                </a:solidFill>
                <a:latin typeface="TransportNewLight_gdi"/>
                <a:cs typeface="Arial"/>
              </a:rPr>
              <a:t>to </a:t>
            </a:r>
            <a:r>
              <a:rPr lang="en-US" spc="-4">
                <a:solidFill>
                  <a:schemeClr val="tx1"/>
                </a:solidFill>
                <a:latin typeface="TransportNewLight_gdi"/>
                <a:cs typeface="Arial"/>
              </a:rPr>
              <a:t>RFP</a:t>
            </a:r>
            <a:r>
              <a:rPr lang="en-US" spc="-199">
                <a:solidFill>
                  <a:schemeClr val="tx1"/>
                </a:solidFill>
                <a:latin typeface="TransportNewLight_gdi"/>
                <a:cs typeface="Arial"/>
              </a:rPr>
              <a:t> </a:t>
            </a:r>
            <a:r>
              <a:rPr lang="en-US" spc="-4">
                <a:solidFill>
                  <a:schemeClr val="tx1"/>
                </a:solidFill>
                <a:latin typeface="TransportNewLight_gdi"/>
                <a:cs typeface="Arial"/>
              </a:rPr>
              <a:t>Part </a:t>
            </a:r>
            <a:r>
              <a:rPr lang="en-US">
                <a:solidFill>
                  <a:schemeClr val="tx1"/>
                </a:solidFill>
                <a:latin typeface="TransportNewLight_gdi"/>
                <a:cs typeface="Arial"/>
              </a:rPr>
              <a:t>IV, Section</a:t>
            </a:r>
            <a:r>
              <a:rPr lang="en-US" spc="-49">
                <a:solidFill>
                  <a:schemeClr val="tx1"/>
                </a:solidFill>
                <a:latin typeface="TransportNewLight_gdi"/>
                <a:cs typeface="Arial"/>
              </a:rPr>
              <a:t> 2 for Price Proposal content and format instructions.</a:t>
            </a:r>
            <a:endParaRPr lang="en-US"/>
          </a:p>
          <a:p>
            <a:pPr lvl="1">
              <a:buFont typeface="Wingdings" panose="05000000000000000000" pitchFamily="2" charset="2"/>
              <a:buChar char="§"/>
            </a:pPr>
            <a:endParaRPr lang="en-US"/>
          </a:p>
          <a:p>
            <a:pPr>
              <a:buFont typeface="Wingdings" panose="05000000000000000000" pitchFamily="2" charset="2"/>
              <a:buChar char="Ø"/>
            </a:pPr>
            <a:r>
              <a:rPr lang="en-US">
                <a:latin typeface="TransportNewLight_gdi"/>
              </a:rPr>
              <a:t>Refer to RFP Part I, Section 4.2.2 for price review and scoring details.</a:t>
            </a:r>
          </a:p>
        </p:txBody>
      </p:sp>
      <p:sp>
        <p:nvSpPr>
          <p:cNvPr id="4" name="Slide Number Placeholder 4">
            <a:extLst>
              <a:ext uri="{FF2B5EF4-FFF2-40B4-BE49-F238E27FC236}">
                <a16:creationId xmlns:a16="http://schemas.microsoft.com/office/drawing/2014/main" id="{C269A3E8-AB1B-CE9C-D808-82117E279C73}"/>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18</a:t>
            </a:fld>
            <a:endParaRPr lang="en-US"/>
          </a:p>
        </p:txBody>
      </p:sp>
    </p:spTree>
    <p:extLst>
      <p:ext uri="{BB962C8B-B14F-4D97-AF65-F5344CB8AC3E}">
        <p14:creationId xmlns:p14="http://schemas.microsoft.com/office/powerpoint/2010/main" val="2446481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4566" y="1044781"/>
            <a:ext cx="11235350" cy="381213"/>
          </a:xfrm>
          <a:prstGeom prst="rect">
            <a:avLst/>
          </a:prstGeom>
        </p:spPr>
        <p:txBody>
          <a:bodyPr vert="horz" wrap="square" lIns="0" tIns="11766" rIns="0" bIns="0" rtlCol="0" anchor="ctr">
            <a:spAutoFit/>
          </a:bodyPr>
          <a:lstStyle/>
          <a:p>
            <a:pPr marL="11206">
              <a:lnSpc>
                <a:spcPct val="100000"/>
              </a:lnSpc>
              <a:spcBef>
                <a:spcPts val="93"/>
              </a:spcBef>
            </a:pPr>
            <a:r>
              <a:rPr lang="en-US" spc="-4"/>
              <a:t>Technical Proposal</a:t>
            </a:r>
            <a:r>
              <a:rPr spc="-101"/>
              <a:t> </a:t>
            </a:r>
            <a:r>
              <a:rPr lang="en-US" spc="-101"/>
              <a:t>Preliminary </a:t>
            </a:r>
            <a:r>
              <a:rPr lang="en-US" spc="-4"/>
              <a:t>Scoring</a:t>
            </a:r>
            <a:endParaRPr/>
          </a:p>
        </p:txBody>
      </p:sp>
      <p:sp>
        <p:nvSpPr>
          <p:cNvPr id="7" name="object 4">
            <a:extLst>
              <a:ext uri="{FF2B5EF4-FFF2-40B4-BE49-F238E27FC236}">
                <a16:creationId xmlns:a16="http://schemas.microsoft.com/office/drawing/2014/main" id="{AB24F0C7-1A35-4492-983A-A62BE872F23D}"/>
              </a:ext>
            </a:extLst>
          </p:cNvPr>
          <p:cNvSpPr txBox="1"/>
          <p:nvPr/>
        </p:nvSpPr>
        <p:spPr>
          <a:xfrm>
            <a:off x="5053844" y="529356"/>
            <a:ext cx="4626349" cy="134659"/>
          </a:xfrm>
          <a:prstGeom prst="rect">
            <a:avLst/>
          </a:prstGeom>
        </p:spPr>
        <p:txBody>
          <a:bodyPr vert="horz" wrap="square" lIns="0" tIns="12326" rIns="0" bIns="0" rtlCol="0">
            <a:spAutoFit/>
          </a:bodyPr>
          <a:lstStyle/>
          <a:p>
            <a:pPr marL="33619" algn="r">
              <a:spcBef>
                <a:spcPts val="97"/>
              </a:spcBef>
            </a:pPr>
            <a:r>
              <a:rPr lang="en-US" sz="794">
                <a:solidFill>
                  <a:srgbClr val="FFFFFF"/>
                </a:solidFill>
                <a:latin typeface="TransportNewLight_gdi" pitchFamily="2" charset="0"/>
                <a:cs typeface="Arial"/>
              </a:rPr>
              <a:t>I-485 RTCS Express Lanes Project - Pre-Proposal Scope of </a:t>
            </a:r>
            <a:r>
              <a:rPr lang="en-US" sz="794" spc="-4">
                <a:solidFill>
                  <a:srgbClr val="FFFFFF"/>
                </a:solidFill>
                <a:latin typeface="TransportNewLight_gdi" pitchFamily="2" charset="0"/>
                <a:cs typeface="Arial"/>
              </a:rPr>
              <a:t>Services </a:t>
            </a:r>
            <a:r>
              <a:rPr lang="en-US" sz="794" spc="-150">
                <a:solidFill>
                  <a:srgbClr val="FFFFFF"/>
                </a:solidFill>
                <a:latin typeface="TransportNewLight_gdi" pitchFamily="2" charset="0"/>
                <a:cs typeface="Arial"/>
              </a:rPr>
              <a:t> </a:t>
            </a:r>
            <a:r>
              <a:rPr lang="en-US" sz="794" spc="-4">
                <a:solidFill>
                  <a:srgbClr val="FFFFFF"/>
                </a:solidFill>
                <a:latin typeface="TransportNewLight_gdi" pitchFamily="2" charset="0"/>
                <a:cs typeface="Arial"/>
              </a:rPr>
              <a:t>Meeting</a:t>
            </a:r>
            <a:endParaRPr lang="en-US" sz="794">
              <a:latin typeface="TransportNewLight_gdi" pitchFamily="2" charset="0"/>
              <a:cs typeface="Arial"/>
            </a:endParaRPr>
          </a:p>
        </p:txBody>
      </p:sp>
      <p:graphicFrame>
        <p:nvGraphicFramePr>
          <p:cNvPr id="8" name="Content Placeholder 4">
            <a:extLst>
              <a:ext uri="{FF2B5EF4-FFF2-40B4-BE49-F238E27FC236}">
                <a16:creationId xmlns:a16="http://schemas.microsoft.com/office/drawing/2014/main" id="{D0680E32-2EA0-CE4B-8587-B62305BF60EF}"/>
              </a:ext>
            </a:extLst>
          </p:cNvPr>
          <p:cNvGraphicFramePr>
            <a:graphicFrameLocks/>
          </p:cNvGraphicFramePr>
          <p:nvPr>
            <p:extLst>
              <p:ext uri="{D42A27DB-BD31-4B8C-83A1-F6EECF244321}">
                <p14:modId xmlns:p14="http://schemas.microsoft.com/office/powerpoint/2010/main" val="2460767835"/>
              </p:ext>
            </p:extLst>
          </p:nvPr>
        </p:nvGraphicFramePr>
        <p:xfrm>
          <a:off x="1178729" y="1674787"/>
          <a:ext cx="9747024" cy="4362353"/>
        </p:xfrm>
        <a:graphic>
          <a:graphicData uri="http://schemas.openxmlformats.org/drawingml/2006/table">
            <a:tbl>
              <a:tblPr firstRow="1" firstCol="1" bandRow="1">
                <a:tableStyleId>{9DCAF9ED-07DC-4A11-8D7F-57B35C25682E}</a:tableStyleId>
              </a:tblPr>
              <a:tblGrid>
                <a:gridCol w="7585025">
                  <a:extLst>
                    <a:ext uri="{9D8B030D-6E8A-4147-A177-3AD203B41FA5}">
                      <a16:colId xmlns:a16="http://schemas.microsoft.com/office/drawing/2014/main" val="20000"/>
                    </a:ext>
                  </a:extLst>
                </a:gridCol>
                <a:gridCol w="2161999">
                  <a:extLst>
                    <a:ext uri="{9D8B030D-6E8A-4147-A177-3AD203B41FA5}">
                      <a16:colId xmlns:a16="http://schemas.microsoft.com/office/drawing/2014/main" val="20001"/>
                    </a:ext>
                  </a:extLst>
                </a:gridCol>
              </a:tblGrid>
              <a:tr h="639071">
                <a:tc>
                  <a:txBody>
                    <a:bodyPr/>
                    <a:lstStyle/>
                    <a:p>
                      <a:pPr algn="ctr">
                        <a:spcAft>
                          <a:spcPts val="600"/>
                        </a:spcAft>
                      </a:pPr>
                      <a:r>
                        <a:rPr lang="en-US" sz="1800" b="0"/>
                        <a:t>Technical Proposal Sections</a:t>
                      </a:r>
                      <a:endParaRPr lang="en-US" sz="1800" b="0">
                        <a:solidFill>
                          <a:srgbClr val="082940"/>
                        </a:solidFill>
                        <a:latin typeface="TransportNewLight_gdi" panose="020B0604020202020204" charset="0"/>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pPr>
                      <a:r>
                        <a:rPr lang="en-US" sz="1800" b="0"/>
                        <a:t>Maximum Possible Points</a:t>
                      </a:r>
                      <a:endParaRPr lang="en-US" sz="1800" b="0">
                        <a:solidFill>
                          <a:srgbClr val="082940"/>
                        </a:solidFill>
                        <a:latin typeface="TransportNewLight_gdi" panose="020B0604020202020204" charset="0"/>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0998">
                <a:tc>
                  <a:txBody>
                    <a:bodyPr/>
                    <a:lstStyle/>
                    <a:p>
                      <a:pPr marL="66675" algn="l">
                        <a:lnSpc>
                          <a:spcPct val="100000"/>
                        </a:lnSpc>
                        <a:spcBef>
                          <a:spcPts val="200"/>
                        </a:spcBef>
                        <a:spcAft>
                          <a:spcPts val="200"/>
                        </a:spcAft>
                      </a:pPr>
                      <a:r>
                        <a:rPr sz="1800" b="0">
                          <a:solidFill>
                            <a:schemeClr val="tx1"/>
                          </a:solidFill>
                        </a:rPr>
                        <a:t>Section </a:t>
                      </a:r>
                      <a:r>
                        <a:rPr sz="1800" b="0" spc="-5">
                          <a:solidFill>
                            <a:schemeClr val="tx1"/>
                          </a:solidFill>
                        </a:rPr>
                        <a:t>1: </a:t>
                      </a:r>
                      <a:r>
                        <a:rPr lang="en-US" sz="1800" b="0" spc="-5">
                          <a:solidFill>
                            <a:schemeClr val="tx1"/>
                          </a:solidFill>
                        </a:rPr>
                        <a:t>Firm Qualifications</a:t>
                      </a:r>
                      <a:endParaRPr sz="1800" b="0">
                        <a:solidFill>
                          <a:schemeClr val="tx1"/>
                        </a:solidFill>
                        <a:latin typeface="TransportNewLight_gdi" panose="020B0604020202020204" charset="0"/>
                        <a:cs typeface="Arial"/>
                      </a:endParaRPr>
                    </a:p>
                  </a:txBody>
                  <a:tcPr marL="0" marR="0" marT="1193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27940" algn="ctr">
                        <a:lnSpc>
                          <a:spcPct val="100000"/>
                        </a:lnSpc>
                        <a:spcBef>
                          <a:spcPts val="200"/>
                        </a:spcBef>
                        <a:spcAft>
                          <a:spcPts val="200"/>
                        </a:spcAft>
                      </a:pPr>
                      <a:r>
                        <a:rPr lang="en-US" sz="1800">
                          <a:solidFill>
                            <a:schemeClr val="tx1"/>
                          </a:solidFill>
                        </a:rPr>
                        <a:t>5</a:t>
                      </a:r>
                      <a:endParaRPr sz="1800">
                        <a:solidFill>
                          <a:schemeClr val="tx1"/>
                        </a:solidFill>
                        <a:latin typeface="TransportNewLight_gdi" panose="020B0604020202020204" charset="0"/>
                        <a:cs typeface="Arial"/>
                      </a:endParaRPr>
                    </a:p>
                  </a:txBody>
                  <a:tcPr marL="0" marR="0" marT="11934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88973">
                <a:tc>
                  <a:txBody>
                    <a:bodyPr/>
                    <a:lstStyle/>
                    <a:p>
                      <a:pPr marL="66675" marR="1207135" lvl="0" indent="0" algn="l" defTabSz="914400" rtl="0" eaLnBrk="1" fontAlgn="auto" latinLnBrk="0" hangingPunct="1">
                        <a:lnSpc>
                          <a:spcPct val="100000"/>
                        </a:lnSpc>
                        <a:spcBef>
                          <a:spcPts val="200"/>
                        </a:spcBef>
                        <a:spcAft>
                          <a:spcPts val="200"/>
                        </a:spcAft>
                        <a:buClrTx/>
                        <a:buSzTx/>
                        <a:buFontTx/>
                        <a:buNone/>
                        <a:tabLst/>
                        <a:defRPr/>
                      </a:pPr>
                      <a:r>
                        <a:rPr sz="1800" b="0">
                          <a:solidFill>
                            <a:schemeClr val="tx1"/>
                          </a:solidFill>
                        </a:rPr>
                        <a:t>Section </a:t>
                      </a:r>
                      <a:r>
                        <a:rPr sz="1800" b="0" kern="1200" spc="-5">
                          <a:solidFill>
                            <a:schemeClr val="tx1"/>
                          </a:solidFill>
                        </a:rPr>
                        <a:t>2: </a:t>
                      </a:r>
                      <a:r>
                        <a:rPr lang="en-US" sz="1800" b="0" kern="1200" spc="-5">
                          <a:solidFill>
                            <a:schemeClr val="tx1"/>
                          </a:solidFill>
                        </a:rPr>
                        <a:t>Operations Organizational Structure &amp; Project Management 	</a:t>
                      </a:r>
                      <a:endParaRPr lang="en-US" sz="1800" b="0" kern="1200" spc="-5">
                        <a:solidFill>
                          <a:schemeClr val="tx1"/>
                        </a:solidFill>
                        <a:latin typeface="TransportNewLight_gdi" panose="020B0604020202020204" charset="0"/>
                        <a:ea typeface="+mn-ea"/>
                        <a:cs typeface="+mn-cs"/>
                      </a:endParaRPr>
                    </a:p>
                  </a:txBody>
                  <a:tcPr marL="0" marR="0" marT="61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31115" algn="ctr">
                        <a:lnSpc>
                          <a:spcPct val="100000"/>
                        </a:lnSpc>
                        <a:spcBef>
                          <a:spcPts val="200"/>
                        </a:spcBef>
                        <a:spcAft>
                          <a:spcPts val="200"/>
                        </a:spcAft>
                      </a:pPr>
                      <a:r>
                        <a:rPr lang="en-US" sz="1800">
                          <a:solidFill>
                            <a:schemeClr val="tx1"/>
                          </a:solidFill>
                        </a:rPr>
                        <a:t>25</a:t>
                      </a:r>
                      <a:endParaRPr sz="1800">
                        <a:solidFill>
                          <a:schemeClr val="tx1"/>
                        </a:solidFill>
                        <a:latin typeface="TransportNewLight_gdi" panose="020B0604020202020204" charset="0"/>
                        <a:cs typeface="Arial"/>
                      </a:endParaRPr>
                    </a:p>
                  </a:txBody>
                  <a:tcPr marL="0" marR="0" marT="12718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98758">
                <a:tc>
                  <a:txBody>
                    <a:bodyPr/>
                    <a:lstStyle/>
                    <a:p>
                      <a:pPr marL="66675" marR="1207135" algn="l" defTabSz="914400" rtl="0" eaLnBrk="1" latinLnBrk="0" hangingPunct="1">
                        <a:lnSpc>
                          <a:spcPct val="100000"/>
                        </a:lnSpc>
                        <a:spcBef>
                          <a:spcPts val="200"/>
                        </a:spcBef>
                        <a:spcAft>
                          <a:spcPts val="200"/>
                        </a:spcAft>
                      </a:pPr>
                      <a:r>
                        <a:rPr sz="1800" b="0" kern="1200">
                          <a:solidFill>
                            <a:schemeClr val="tx1"/>
                          </a:solidFill>
                        </a:rPr>
                        <a:t>Section 3:</a:t>
                      </a:r>
                      <a:r>
                        <a:rPr lang="en-US" sz="1800" b="0" kern="1200">
                          <a:solidFill>
                            <a:schemeClr val="tx1"/>
                          </a:solidFill>
                        </a:rPr>
                        <a:t> Approach to CSCO Management</a:t>
                      </a:r>
                      <a:endParaRPr sz="1800" b="0" kern="1200">
                        <a:solidFill>
                          <a:schemeClr val="tx1"/>
                        </a:solidFill>
                        <a:latin typeface="TransportNewLight_gdi" panose="020B0604020202020204" charset="0"/>
                        <a:ea typeface="+mn-ea"/>
                        <a:cs typeface="+mn-cs"/>
                      </a:endParaRPr>
                    </a:p>
                  </a:txBody>
                  <a:tcPr marL="0" marR="0" marT="132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31115" algn="ctr">
                        <a:lnSpc>
                          <a:spcPct val="100000"/>
                        </a:lnSpc>
                        <a:spcBef>
                          <a:spcPts val="200"/>
                        </a:spcBef>
                        <a:spcAft>
                          <a:spcPts val="200"/>
                        </a:spcAft>
                      </a:pPr>
                      <a:r>
                        <a:rPr lang="en-US" sz="1800">
                          <a:solidFill>
                            <a:schemeClr val="tx1"/>
                          </a:solidFill>
                        </a:rPr>
                        <a:t>15</a:t>
                      </a:r>
                      <a:endParaRPr sz="1800">
                        <a:solidFill>
                          <a:schemeClr val="tx1"/>
                        </a:solidFill>
                        <a:latin typeface="TransportNewLight_gdi" panose="020B0604020202020204" charset="0"/>
                        <a:cs typeface="Arial"/>
                      </a:endParaRPr>
                    </a:p>
                  </a:txBody>
                  <a:tcPr marL="0" marR="0" marT="132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0094536"/>
                  </a:ext>
                </a:extLst>
              </a:tr>
              <a:tr h="450998">
                <a:tc>
                  <a:txBody>
                    <a:bodyPr/>
                    <a:lstStyle/>
                    <a:p>
                      <a:pPr marL="66675" marR="1207135" algn="l" defTabSz="914400" rtl="0" eaLnBrk="1" latinLnBrk="0" hangingPunct="1">
                        <a:lnSpc>
                          <a:spcPct val="100000"/>
                        </a:lnSpc>
                        <a:spcBef>
                          <a:spcPts val="200"/>
                        </a:spcBef>
                        <a:spcAft>
                          <a:spcPts val="200"/>
                        </a:spcAft>
                      </a:pPr>
                      <a:r>
                        <a:rPr sz="1800" b="0" kern="1200">
                          <a:solidFill>
                            <a:schemeClr val="tx1"/>
                          </a:solidFill>
                        </a:rPr>
                        <a:t>Section 4: </a:t>
                      </a:r>
                      <a:r>
                        <a:rPr lang="en-US" sz="1800" b="0" kern="1200">
                          <a:solidFill>
                            <a:schemeClr val="tx1"/>
                          </a:solidFill>
                        </a:rPr>
                        <a:t>Approach to CCT Solution(s) Design &amp; Development </a:t>
                      </a:r>
                      <a:endParaRPr sz="1800" b="0" kern="1200">
                        <a:solidFill>
                          <a:schemeClr val="tx1"/>
                        </a:solidFill>
                        <a:latin typeface="TransportNewLight_gdi" panose="020B0604020202020204" charset="0"/>
                        <a:ea typeface="+mn-ea"/>
                        <a:cs typeface="+mn-cs"/>
                      </a:endParaRPr>
                    </a:p>
                  </a:txBody>
                  <a:tcPr marL="0" marR="0" marT="1165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31115" algn="ctr">
                        <a:lnSpc>
                          <a:spcPct val="100000"/>
                        </a:lnSpc>
                        <a:spcBef>
                          <a:spcPts val="200"/>
                        </a:spcBef>
                        <a:spcAft>
                          <a:spcPts val="200"/>
                        </a:spcAft>
                      </a:pPr>
                      <a:r>
                        <a:rPr lang="en-US" sz="1800">
                          <a:solidFill>
                            <a:schemeClr val="tx1"/>
                          </a:solidFill>
                        </a:rPr>
                        <a:t>10</a:t>
                      </a:r>
                      <a:endParaRPr sz="1800">
                        <a:solidFill>
                          <a:schemeClr val="tx1"/>
                        </a:solidFill>
                        <a:latin typeface="TransportNewLight_gdi" panose="020B0604020202020204" charset="0"/>
                        <a:cs typeface="Arial"/>
                      </a:endParaRPr>
                    </a:p>
                  </a:txBody>
                  <a:tcPr marL="0" marR="0" marT="1165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8674540"/>
                  </a:ext>
                </a:extLst>
              </a:tr>
              <a:tr h="597476">
                <a:tc>
                  <a:txBody>
                    <a:bodyPr/>
                    <a:lstStyle/>
                    <a:p>
                      <a:pPr marL="66675" marR="358775" algn="l">
                        <a:lnSpc>
                          <a:spcPct val="100000"/>
                        </a:lnSpc>
                        <a:spcBef>
                          <a:spcPts val="200"/>
                        </a:spcBef>
                        <a:spcAft>
                          <a:spcPts val="200"/>
                        </a:spcAft>
                      </a:pPr>
                      <a:r>
                        <a:rPr sz="1800" b="0">
                          <a:solidFill>
                            <a:schemeClr val="tx1"/>
                          </a:solidFill>
                        </a:rPr>
                        <a:t>Section </a:t>
                      </a:r>
                      <a:r>
                        <a:rPr sz="1800" b="0" spc="-5">
                          <a:solidFill>
                            <a:schemeClr val="tx1"/>
                          </a:solidFill>
                        </a:rPr>
                        <a:t>5: </a:t>
                      </a:r>
                      <a:r>
                        <a:rPr lang="en-US" sz="1800" b="0" spc="-5">
                          <a:solidFill>
                            <a:schemeClr val="tx1"/>
                          </a:solidFill>
                        </a:rPr>
                        <a:t>Approach to Implementation &amp; Transition (CSCO &amp; CCT)</a:t>
                      </a:r>
                      <a:endParaRPr sz="1800" b="0">
                        <a:solidFill>
                          <a:schemeClr val="tx1"/>
                        </a:solidFill>
                        <a:latin typeface="TransportNewLight_gdi" panose="020B0604020202020204" charset="0"/>
                        <a:cs typeface="Arial"/>
                      </a:endParaRPr>
                    </a:p>
                  </a:txBody>
                  <a:tcPr marL="0" marR="0" marT="649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31115" algn="ctr">
                        <a:lnSpc>
                          <a:spcPct val="100000"/>
                        </a:lnSpc>
                        <a:spcBef>
                          <a:spcPts val="200"/>
                        </a:spcBef>
                        <a:spcAft>
                          <a:spcPts val="200"/>
                        </a:spcAft>
                      </a:pPr>
                      <a:r>
                        <a:rPr lang="en-US" sz="1800" b="0">
                          <a:solidFill>
                            <a:schemeClr val="tx1"/>
                          </a:solidFill>
                        </a:rPr>
                        <a:t>10</a:t>
                      </a:r>
                      <a:endParaRPr sz="1800" b="0">
                        <a:solidFill>
                          <a:schemeClr val="tx1"/>
                        </a:solidFill>
                        <a:latin typeface="TransportNewLight_gdi" panose="020B0604020202020204" charset="0"/>
                        <a:cs typeface="Arial"/>
                      </a:endParaRPr>
                    </a:p>
                  </a:txBody>
                  <a:tcPr marL="0" marR="0" marT="39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1931715"/>
                  </a:ext>
                </a:extLst>
              </a:tr>
              <a:tr h="576292">
                <a:tc>
                  <a:txBody>
                    <a:bodyPr/>
                    <a:lstStyle/>
                    <a:p>
                      <a:pPr marL="66675" marR="358775" algn="l">
                        <a:lnSpc>
                          <a:spcPct val="100000"/>
                        </a:lnSpc>
                        <a:spcBef>
                          <a:spcPts val="200"/>
                        </a:spcBef>
                        <a:spcAft>
                          <a:spcPts val="200"/>
                        </a:spcAft>
                      </a:pPr>
                      <a:r>
                        <a:rPr lang="en-US" sz="1800" b="0">
                          <a:solidFill>
                            <a:schemeClr val="tx1"/>
                          </a:solidFill>
                        </a:rPr>
                        <a:t>Section 6: Approach to O&amp;M and Continuous Improvement (CSCO &amp; CCT)</a:t>
                      </a:r>
                      <a:endParaRPr sz="1800" b="0">
                        <a:solidFill>
                          <a:schemeClr val="tx1"/>
                        </a:solidFill>
                        <a:latin typeface="TransportNewLight_gdi" panose="020B0604020202020204" charset="0"/>
                        <a:cs typeface="Arial"/>
                      </a:endParaRPr>
                    </a:p>
                  </a:txBody>
                  <a:tcPr marL="0" marR="0" marT="649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R="31115" algn="ctr">
                        <a:lnSpc>
                          <a:spcPct val="100000"/>
                        </a:lnSpc>
                        <a:spcBef>
                          <a:spcPts val="200"/>
                        </a:spcBef>
                        <a:spcAft>
                          <a:spcPts val="200"/>
                        </a:spcAft>
                      </a:pPr>
                      <a:r>
                        <a:rPr lang="en-US" sz="1800" b="0">
                          <a:solidFill>
                            <a:schemeClr val="tx1"/>
                          </a:solidFill>
                        </a:rPr>
                        <a:t>5</a:t>
                      </a:r>
                      <a:endParaRPr sz="1800" b="0">
                        <a:solidFill>
                          <a:schemeClr val="tx1"/>
                        </a:solidFill>
                        <a:latin typeface="TransportNewLight_gdi" panose="020B0604020202020204" charset="0"/>
                        <a:cs typeface="Arial"/>
                      </a:endParaRPr>
                    </a:p>
                  </a:txBody>
                  <a:tcPr marL="0" marR="0" marT="39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9083626"/>
                  </a:ext>
                </a:extLst>
              </a:tr>
              <a:tr h="450998">
                <a:tc>
                  <a:txBody>
                    <a:bodyPr/>
                    <a:lstStyle/>
                    <a:p>
                      <a:pPr marL="66675" marR="0" lvl="0" indent="0" algn="l" defTabSz="914400" eaLnBrk="1" fontAlgn="auto" latinLnBrk="0" hangingPunct="1">
                        <a:lnSpc>
                          <a:spcPct val="100000"/>
                        </a:lnSpc>
                        <a:spcBef>
                          <a:spcPts val="0"/>
                        </a:spcBef>
                        <a:spcAft>
                          <a:spcPts val="200"/>
                        </a:spcAft>
                        <a:buClrTx/>
                        <a:buSzTx/>
                        <a:buFontTx/>
                        <a:buNone/>
                        <a:tabLst/>
                        <a:defRPr/>
                      </a:pPr>
                      <a:r>
                        <a:rPr lang="en-US" sz="1800" b="1" spc="-5">
                          <a:solidFill>
                            <a:schemeClr val="tx1"/>
                          </a:solidFill>
                        </a:rPr>
                        <a:t>Maximum </a:t>
                      </a:r>
                      <a:r>
                        <a:rPr lang="en-US" sz="1800" b="1">
                          <a:solidFill>
                            <a:schemeClr val="tx1"/>
                          </a:solidFill>
                        </a:rPr>
                        <a:t>Possible </a:t>
                      </a:r>
                      <a:r>
                        <a:rPr lang="en-US" sz="1800" b="1" spc="-20">
                          <a:solidFill>
                            <a:schemeClr val="tx1"/>
                          </a:solidFill>
                        </a:rPr>
                        <a:t>Technical</a:t>
                      </a:r>
                      <a:r>
                        <a:rPr lang="en-US" sz="1800" b="1" spc="-160">
                          <a:solidFill>
                            <a:schemeClr val="tx1"/>
                          </a:solidFill>
                        </a:rPr>
                        <a:t> </a:t>
                      </a:r>
                      <a:r>
                        <a:rPr lang="en-US" sz="1800" b="1">
                          <a:solidFill>
                            <a:schemeClr val="tx1"/>
                          </a:solidFill>
                        </a:rPr>
                        <a:t>Points</a:t>
                      </a:r>
                      <a:endParaRPr lang="en-US" sz="1800" b="1">
                        <a:solidFill>
                          <a:schemeClr val="tx1"/>
                        </a:solidFill>
                        <a:latin typeface="TransportNewLight_gdi" panose="020B0604020202020204" charset="0"/>
                        <a:cs typeface="Arial"/>
                      </a:endParaRPr>
                    </a:p>
                  </a:txBody>
                  <a:tcPr marL="0" marR="0" marT="12718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7940" lvl="0" indent="0" algn="ctr" defTabSz="914400" eaLnBrk="1" fontAlgn="auto" latinLnBrk="0" hangingPunct="1">
                        <a:lnSpc>
                          <a:spcPct val="100000"/>
                        </a:lnSpc>
                        <a:spcBef>
                          <a:spcPts val="1135"/>
                        </a:spcBef>
                        <a:spcAft>
                          <a:spcPts val="0"/>
                        </a:spcAft>
                        <a:buClrTx/>
                        <a:buSzTx/>
                        <a:buFontTx/>
                        <a:buNone/>
                        <a:tabLst/>
                        <a:defRPr/>
                      </a:pPr>
                      <a:r>
                        <a:rPr lang="en-US" sz="1800" b="1" spc="-5">
                          <a:solidFill>
                            <a:schemeClr val="tx1"/>
                          </a:solidFill>
                        </a:rPr>
                        <a:t>70</a:t>
                      </a:r>
                      <a:endParaRPr lang="en-US" sz="1800" b="1">
                        <a:solidFill>
                          <a:schemeClr val="tx1"/>
                        </a:solidFill>
                        <a:latin typeface="TransportNewLight_gdi" panose="020B0604020202020204" charset="0"/>
                        <a:cs typeface="Arial"/>
                      </a:endParaRPr>
                    </a:p>
                  </a:txBody>
                  <a:tcPr marL="0" marR="0" marT="12718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8088611"/>
                  </a:ext>
                </a:extLst>
              </a:tr>
            </a:tbl>
          </a:graphicData>
        </a:graphic>
      </p:graphicFrame>
      <p:sp>
        <p:nvSpPr>
          <p:cNvPr id="3" name="Slide Number Placeholder 4">
            <a:extLst>
              <a:ext uri="{FF2B5EF4-FFF2-40B4-BE49-F238E27FC236}">
                <a16:creationId xmlns:a16="http://schemas.microsoft.com/office/drawing/2014/main" id="{7DAB525D-70C8-FCAB-92C6-1449786D4669}"/>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0C84D3C-1123-B8B3-D91F-8467755EE963}"/>
              </a:ext>
            </a:extLst>
          </p:cNvPr>
          <p:cNvSpPr>
            <a:spLocks noGrp="1"/>
          </p:cNvSpPr>
          <p:nvPr>
            <p:ph type="ctrTitle"/>
          </p:nvPr>
        </p:nvSpPr>
        <p:spPr>
          <a:xfrm>
            <a:off x="0" y="1717524"/>
            <a:ext cx="12192000" cy="2977102"/>
          </a:xfrm>
        </p:spPr>
        <p:txBody>
          <a:bodyPr anchor="t"/>
          <a:lstStyle/>
          <a:p>
            <a:r>
              <a:rPr lang="en-US" spc="-4">
                <a:solidFill>
                  <a:srgbClr val="FFFFFF"/>
                </a:solidFill>
                <a:latin typeface="TransportNewMedium_gdi"/>
              </a:rPr>
              <a:t>One person by company to add your Firm Name to the Microsoft Teams meeting chat so your firm can be counted present </a:t>
            </a:r>
            <a:br>
              <a:rPr lang="en-US" spc="-4">
                <a:latin typeface="TransportNewMedium_gdi"/>
              </a:rPr>
            </a:br>
            <a:br>
              <a:rPr lang="en-US" spc="-4">
                <a:latin typeface="TransportNewMedium_gdi"/>
              </a:rPr>
            </a:br>
            <a:endParaRPr lang="en-US" spc="-4"/>
          </a:p>
        </p:txBody>
      </p:sp>
    </p:spTree>
    <p:extLst>
      <p:ext uri="{BB962C8B-B14F-4D97-AF65-F5344CB8AC3E}">
        <p14:creationId xmlns:p14="http://schemas.microsoft.com/office/powerpoint/2010/main" val="3564009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07C20D-AD01-344E-BD11-BD8144185B97}"/>
              </a:ext>
            </a:extLst>
          </p:cNvPr>
          <p:cNvSpPr>
            <a:spLocks noGrp="1"/>
          </p:cNvSpPr>
          <p:nvPr>
            <p:ph type="title"/>
          </p:nvPr>
        </p:nvSpPr>
        <p:spPr>
          <a:xfrm>
            <a:off x="307818" y="388690"/>
            <a:ext cx="11235350" cy="286997"/>
          </a:xfrm>
        </p:spPr>
        <p:txBody>
          <a:bodyPr/>
          <a:lstStyle/>
          <a:p>
            <a:r>
              <a:rPr lang="en-US"/>
              <a:t>Proposer Shortlisting </a:t>
            </a:r>
          </a:p>
        </p:txBody>
      </p:sp>
      <p:sp>
        <p:nvSpPr>
          <p:cNvPr id="2" name="Text Placeholder 1">
            <a:extLst>
              <a:ext uri="{FF2B5EF4-FFF2-40B4-BE49-F238E27FC236}">
                <a16:creationId xmlns:a16="http://schemas.microsoft.com/office/drawing/2014/main" id="{7A167E91-13B8-354B-A813-CC50BB6690DD}"/>
              </a:ext>
            </a:extLst>
          </p:cNvPr>
          <p:cNvSpPr>
            <a:spLocks noGrp="1"/>
          </p:cNvSpPr>
          <p:nvPr>
            <p:ph type="body" sz="quarter" idx="11"/>
          </p:nvPr>
        </p:nvSpPr>
        <p:spPr>
          <a:xfrm>
            <a:off x="398352" y="770966"/>
            <a:ext cx="11235349" cy="367451"/>
          </a:xfrm>
        </p:spPr>
        <p:txBody>
          <a:bodyPr/>
          <a:lstStyle/>
          <a:p>
            <a:r>
              <a:rPr lang="en-US" sz="1800"/>
              <a:t>Evaluation &amp; Scoring Process</a:t>
            </a:r>
          </a:p>
        </p:txBody>
      </p:sp>
      <p:sp>
        <p:nvSpPr>
          <p:cNvPr id="3" name="Content Placeholder 1">
            <a:extLst>
              <a:ext uri="{FF2B5EF4-FFF2-40B4-BE49-F238E27FC236}">
                <a16:creationId xmlns:a16="http://schemas.microsoft.com/office/drawing/2014/main" id="{6B92D590-72B3-509D-8E40-3B0CD6D82534}"/>
              </a:ext>
            </a:extLst>
          </p:cNvPr>
          <p:cNvSpPr>
            <a:spLocks noGrp="1"/>
          </p:cNvSpPr>
          <p:nvPr>
            <p:ph idx="1"/>
          </p:nvPr>
        </p:nvSpPr>
        <p:spPr>
          <a:xfrm>
            <a:off x="398350" y="1334271"/>
            <a:ext cx="11235351" cy="4504553"/>
          </a:xfrm>
        </p:spPr>
        <p:txBody>
          <a:bodyPr vert="horz" lIns="91440" tIns="45720" rIns="91440" bIns="45720" rtlCol="0" anchor="t">
            <a:noAutofit/>
          </a:bodyPr>
          <a:lstStyle/>
          <a:p>
            <a:pPr>
              <a:spcAft>
                <a:spcPts val="600"/>
              </a:spcAft>
              <a:buFont typeface="Wingdings" panose="05000000000000000000" pitchFamily="2" charset="2"/>
              <a:buChar char="Ø"/>
            </a:pPr>
            <a:r>
              <a:rPr lang="en-US" b="1">
                <a:latin typeface="TransportNewLight_gdi"/>
              </a:rPr>
              <a:t>Step 1: </a:t>
            </a:r>
            <a:r>
              <a:rPr lang="en-US">
                <a:latin typeface="TransportNewLight_gdi"/>
              </a:rPr>
              <a:t>After calculating the adjusted price (see Part I, Section 4.2.2) for each compliant Proposer, the Evaluation Committee will determine which Proposers to shortlist.</a:t>
            </a:r>
          </a:p>
          <a:p>
            <a:pPr>
              <a:spcAft>
                <a:spcPts val="600"/>
              </a:spcAft>
              <a:buFont typeface="Wingdings" panose="05000000000000000000" pitchFamily="2" charset="2"/>
              <a:buChar char="Ø"/>
            </a:pPr>
            <a:r>
              <a:rPr lang="en-US" b="1">
                <a:latin typeface="TransportNewLight_gdi"/>
              </a:rPr>
              <a:t>Step 2: </a:t>
            </a:r>
            <a:r>
              <a:rPr lang="en-US">
                <a:latin typeface="TransportNewLight_gdi"/>
              </a:rPr>
              <a:t>NCTA will invite shortlisted Proposers to participate in oral presentations &amp; interviews.</a:t>
            </a:r>
          </a:p>
          <a:p>
            <a:pPr>
              <a:spcAft>
                <a:spcPts val="600"/>
              </a:spcAft>
              <a:buFont typeface="Wingdings" panose="05000000000000000000" pitchFamily="2" charset="2"/>
              <a:buChar char="Ø"/>
            </a:pPr>
            <a:r>
              <a:rPr lang="en-US" b="1">
                <a:latin typeface="TransportNewLight_gdi"/>
              </a:rPr>
              <a:t>Step 3: </a:t>
            </a:r>
            <a:r>
              <a:rPr lang="en-US">
                <a:latin typeface="TransportNewLight_gdi"/>
              </a:rPr>
              <a:t>After oral presentations &amp; interviews, the Evaluation Committee will re-evaluate and adjust the preliminary Technical Proposal score for each shortlisted Proposer which will result in an updated Technical Proposal score. </a:t>
            </a:r>
          </a:p>
          <a:p>
            <a:pPr lvl="1">
              <a:spcAft>
                <a:spcPts val="600"/>
              </a:spcAft>
              <a:buFont typeface="Wingdings" panose="05000000000000000000" pitchFamily="2" charset="2"/>
              <a:buChar char="§"/>
            </a:pPr>
            <a:r>
              <a:rPr lang="en-US">
                <a:latin typeface="TransportNewLight_gdi"/>
              </a:rPr>
              <a:t>Shortlisted Proposers may be awarded up to 10 additional points based on their oral presentation &amp; interview, resulting in a maximum possible updated Technical Proposal score of 80 points. </a:t>
            </a:r>
          </a:p>
          <a:p>
            <a:pPr>
              <a:spcAft>
                <a:spcPts val="600"/>
              </a:spcAft>
              <a:buFont typeface="Wingdings" panose="05000000000000000000" pitchFamily="2" charset="2"/>
              <a:buChar char="Ø"/>
            </a:pPr>
            <a:r>
              <a:rPr lang="en-US">
                <a:latin typeface="TransportNewLight_gdi"/>
              </a:rPr>
              <a:t>Step 4: Based on the new calculated adjusted price (see Part I, Section 4.2.2), the Evaluation Committee will determine the number of top-ranked Proposers. </a:t>
            </a:r>
            <a:endParaRPr lang="en-US"/>
          </a:p>
          <a:p>
            <a:pPr>
              <a:buFont typeface="Wingdings" panose="05000000000000000000" pitchFamily="2" charset="2"/>
              <a:buChar char="Ø"/>
            </a:pPr>
            <a:endParaRPr lang="en-US"/>
          </a:p>
          <a:p>
            <a:pPr>
              <a:buFont typeface="Wingdings" panose="05000000000000000000" pitchFamily="2" charset="2"/>
              <a:buChar char="Ø"/>
            </a:pPr>
            <a:endParaRPr lang="en-US"/>
          </a:p>
        </p:txBody>
      </p:sp>
      <p:sp>
        <p:nvSpPr>
          <p:cNvPr id="5" name="Slide Number Placeholder 4">
            <a:extLst>
              <a:ext uri="{FF2B5EF4-FFF2-40B4-BE49-F238E27FC236}">
                <a16:creationId xmlns:a16="http://schemas.microsoft.com/office/drawing/2014/main" id="{8C902DD5-DCD8-B3A2-CCD7-87C8B1E95A72}"/>
              </a:ext>
            </a:extLst>
          </p:cNvPr>
          <p:cNvSpPr>
            <a:spLocks noGrp="1"/>
          </p:cNvSpPr>
          <p:nvPr>
            <p:ph type="sldNum" sz="quarter" idx="4"/>
          </p:nvPr>
        </p:nvSpPr>
        <p:spPr>
          <a:xfrm>
            <a:off x="11141765" y="6500687"/>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20</a:t>
            </a:fld>
            <a:endParaRPr lang="en-US"/>
          </a:p>
        </p:txBody>
      </p:sp>
    </p:spTree>
    <p:extLst>
      <p:ext uri="{BB962C8B-B14F-4D97-AF65-F5344CB8AC3E}">
        <p14:creationId xmlns:p14="http://schemas.microsoft.com/office/powerpoint/2010/main" val="228129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CDD9A-F200-9E2D-073B-CD90E24405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D3EF7AC-AFB0-ECF4-8185-13F2F75861C9}"/>
              </a:ext>
            </a:extLst>
          </p:cNvPr>
          <p:cNvSpPr>
            <a:spLocks noGrp="1"/>
          </p:cNvSpPr>
          <p:nvPr>
            <p:ph type="title"/>
          </p:nvPr>
        </p:nvSpPr>
        <p:spPr>
          <a:xfrm>
            <a:off x="307818" y="388690"/>
            <a:ext cx="11235350" cy="286997"/>
          </a:xfrm>
        </p:spPr>
        <p:txBody>
          <a:bodyPr/>
          <a:lstStyle/>
          <a:p>
            <a:r>
              <a:rPr lang="en-US"/>
              <a:t>Use Case Demonstrations &amp; Final Evaluation</a:t>
            </a:r>
          </a:p>
        </p:txBody>
      </p:sp>
      <p:sp>
        <p:nvSpPr>
          <p:cNvPr id="2" name="Text Placeholder 1">
            <a:extLst>
              <a:ext uri="{FF2B5EF4-FFF2-40B4-BE49-F238E27FC236}">
                <a16:creationId xmlns:a16="http://schemas.microsoft.com/office/drawing/2014/main" id="{A7FBEEBA-11A8-C8B7-8E4E-6BA6CD152C5E}"/>
              </a:ext>
            </a:extLst>
          </p:cNvPr>
          <p:cNvSpPr>
            <a:spLocks noGrp="1"/>
          </p:cNvSpPr>
          <p:nvPr>
            <p:ph type="body" sz="quarter" idx="11"/>
          </p:nvPr>
        </p:nvSpPr>
        <p:spPr>
          <a:xfrm>
            <a:off x="398352" y="770966"/>
            <a:ext cx="11235349" cy="367451"/>
          </a:xfrm>
        </p:spPr>
        <p:txBody>
          <a:bodyPr/>
          <a:lstStyle/>
          <a:p>
            <a:r>
              <a:rPr lang="en-US" sz="1800"/>
              <a:t>Evaluation &amp; Scoring Process</a:t>
            </a:r>
          </a:p>
        </p:txBody>
      </p:sp>
      <p:sp>
        <p:nvSpPr>
          <p:cNvPr id="3" name="Content Placeholder 1">
            <a:extLst>
              <a:ext uri="{FF2B5EF4-FFF2-40B4-BE49-F238E27FC236}">
                <a16:creationId xmlns:a16="http://schemas.microsoft.com/office/drawing/2014/main" id="{1EA8BAE3-FF32-8158-1AEB-4140A194CCA7}"/>
              </a:ext>
            </a:extLst>
          </p:cNvPr>
          <p:cNvSpPr>
            <a:spLocks noGrp="1"/>
          </p:cNvSpPr>
          <p:nvPr>
            <p:ph idx="1"/>
          </p:nvPr>
        </p:nvSpPr>
        <p:spPr>
          <a:xfrm>
            <a:off x="398350" y="1334271"/>
            <a:ext cx="11235351" cy="4504553"/>
          </a:xfrm>
        </p:spPr>
        <p:txBody>
          <a:bodyPr vert="horz" lIns="91440" tIns="45720" rIns="91440" bIns="45720" rtlCol="0" anchor="t">
            <a:noAutofit/>
          </a:bodyPr>
          <a:lstStyle/>
          <a:p>
            <a:pPr>
              <a:spcAft>
                <a:spcPts val="600"/>
              </a:spcAft>
              <a:buFont typeface="Wingdings" panose="05000000000000000000" pitchFamily="2" charset="2"/>
              <a:buChar char="Ø"/>
            </a:pPr>
            <a:r>
              <a:rPr lang="en-US" b="1">
                <a:latin typeface="TransportNewLight_gdi"/>
              </a:rPr>
              <a:t>Step 1: </a:t>
            </a:r>
            <a:r>
              <a:rPr lang="en-US">
                <a:latin typeface="TransportNewLight_gdi"/>
              </a:rPr>
              <a:t>NCTA will invite top-ranked Proposers to participate in use case demonstrations. </a:t>
            </a:r>
          </a:p>
          <a:p>
            <a:pPr lvl="1">
              <a:spcAft>
                <a:spcPts val="600"/>
              </a:spcAft>
              <a:buFont typeface="Wingdings" panose="05000000000000000000" pitchFamily="2" charset="2"/>
              <a:buChar char="§"/>
            </a:pPr>
            <a:r>
              <a:rPr lang="en-US">
                <a:latin typeface="TransportNewLight_gdi"/>
              </a:rPr>
              <a:t>Before use case demonstrations, ea</a:t>
            </a:r>
            <a:r>
              <a:rPr lang="en-US"/>
              <a:t>ch top-ranked Proposer will be provided a designated discovery period during which it may meet with NCTA to ask questions and seek clarification regarding the use cases and demonstration requirements. </a:t>
            </a:r>
          </a:p>
          <a:p>
            <a:pPr>
              <a:spcAft>
                <a:spcPts val="600"/>
              </a:spcAft>
              <a:buFont typeface="Wingdings" panose="05000000000000000000" pitchFamily="2" charset="2"/>
              <a:buChar char="Ø"/>
            </a:pPr>
            <a:r>
              <a:rPr lang="en-US" b="1">
                <a:latin typeface="TransportNewLight_gdi"/>
              </a:rPr>
              <a:t>Step 2: </a:t>
            </a:r>
            <a:r>
              <a:rPr lang="en-US">
                <a:latin typeface="TransportNewLight_gdi"/>
              </a:rPr>
              <a:t>After use case demonstrations, the Evaluation Committee will re-evaluate and adjust the updated Technical Proposal score for each top-ranked Proposer which will result in the final Technical Proposal score. </a:t>
            </a:r>
          </a:p>
          <a:p>
            <a:pPr lvl="1">
              <a:spcAft>
                <a:spcPts val="600"/>
              </a:spcAft>
              <a:buFont typeface="Wingdings" panose="05000000000000000000" pitchFamily="2" charset="2"/>
              <a:buChar char="§"/>
            </a:pPr>
            <a:r>
              <a:rPr lang="en-US">
                <a:latin typeface="TransportNewLight_gdi"/>
              </a:rPr>
              <a:t>Top-ranked Proposers may be awarded up to 20 additional points based on their use case demonstration, resulting in a maximum possible updated Technical Proposal score of 100 points. </a:t>
            </a:r>
          </a:p>
          <a:p>
            <a:pPr>
              <a:spcAft>
                <a:spcPts val="600"/>
              </a:spcAft>
              <a:buFont typeface="Wingdings" panose="05000000000000000000" pitchFamily="2" charset="2"/>
              <a:buChar char="Ø"/>
            </a:pPr>
            <a:r>
              <a:rPr lang="en-US" b="1">
                <a:latin typeface="TransportNewLight_gdi"/>
              </a:rPr>
              <a:t>Step 3</a:t>
            </a:r>
            <a:r>
              <a:rPr lang="en-US">
                <a:latin typeface="TransportNewLight_gdi"/>
              </a:rPr>
              <a:t>: Based on the new calculated adjusted price (see Part I, Section 4.2.2), the Evaluation Committee will determine the “best value” Proposer. </a:t>
            </a:r>
            <a:endParaRPr lang="en-US"/>
          </a:p>
          <a:p>
            <a:pPr>
              <a:buFont typeface="Wingdings" panose="05000000000000000000" pitchFamily="2" charset="2"/>
              <a:buChar char="Ø"/>
            </a:pPr>
            <a:endParaRPr lang="en-US"/>
          </a:p>
          <a:p>
            <a:pPr>
              <a:buFont typeface="Wingdings" panose="05000000000000000000" pitchFamily="2" charset="2"/>
              <a:buChar char="Ø"/>
            </a:pPr>
            <a:endParaRPr lang="en-US"/>
          </a:p>
        </p:txBody>
      </p:sp>
      <p:sp>
        <p:nvSpPr>
          <p:cNvPr id="5" name="Slide Number Placeholder 4">
            <a:extLst>
              <a:ext uri="{FF2B5EF4-FFF2-40B4-BE49-F238E27FC236}">
                <a16:creationId xmlns:a16="http://schemas.microsoft.com/office/drawing/2014/main" id="{E3BDD231-9E74-34BE-DBA3-90BF4AE3FAE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21</a:t>
            </a:fld>
            <a:endParaRPr lang="en-US"/>
          </a:p>
        </p:txBody>
      </p:sp>
    </p:spTree>
    <p:extLst>
      <p:ext uri="{BB962C8B-B14F-4D97-AF65-F5344CB8AC3E}">
        <p14:creationId xmlns:p14="http://schemas.microsoft.com/office/powerpoint/2010/main" val="3309670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E0EB73-D3C6-0749-B94D-EE805F1D533A}"/>
              </a:ext>
            </a:extLst>
          </p:cNvPr>
          <p:cNvSpPr>
            <a:spLocks noGrp="1"/>
          </p:cNvSpPr>
          <p:nvPr>
            <p:ph type="title"/>
          </p:nvPr>
        </p:nvSpPr>
        <p:spPr/>
        <p:txBody>
          <a:bodyPr/>
          <a:lstStyle/>
          <a:p>
            <a:r>
              <a:rPr lang="en-US">
                <a:latin typeface="TransportNewMedium_gdi"/>
              </a:rPr>
              <a:t>Submittal Delivery</a:t>
            </a:r>
            <a:endParaRPr lang="en-US"/>
          </a:p>
        </p:txBody>
      </p:sp>
      <p:sp>
        <p:nvSpPr>
          <p:cNvPr id="2" name="Content Placeholder 1">
            <a:extLst>
              <a:ext uri="{FF2B5EF4-FFF2-40B4-BE49-F238E27FC236}">
                <a16:creationId xmlns:a16="http://schemas.microsoft.com/office/drawing/2014/main" id="{3D953829-7251-2E4A-B402-4E20917C14A2}"/>
              </a:ext>
            </a:extLst>
          </p:cNvPr>
          <p:cNvSpPr>
            <a:spLocks noGrp="1"/>
          </p:cNvSpPr>
          <p:nvPr>
            <p:ph idx="1"/>
          </p:nvPr>
        </p:nvSpPr>
        <p:spPr/>
        <p:txBody>
          <a:bodyPr vert="horz" lIns="91440" tIns="45720" rIns="91440" bIns="45720" rtlCol="0" anchor="t">
            <a:noAutofit/>
          </a:bodyPr>
          <a:lstStyle/>
          <a:p>
            <a:pPr marL="353060">
              <a:spcBef>
                <a:spcPts val="507"/>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Submittals (both Technical Proposal &amp; Price Proposal) shall be </a:t>
            </a:r>
            <a:r>
              <a:rPr lang="en-US" spc="-4">
                <a:solidFill>
                  <a:schemeClr val="tx1"/>
                </a:solidFill>
                <a:latin typeface="TransportNewLight_gdi" pitchFamily="2" charset="77"/>
                <a:cs typeface="Arial"/>
              </a:rPr>
              <a:t>delivered</a:t>
            </a:r>
            <a:r>
              <a:rPr lang="en-US" spc="-49">
                <a:solidFill>
                  <a:schemeClr val="tx1"/>
                </a:solidFill>
                <a:latin typeface="TransportNewLight_gdi" pitchFamily="2" charset="77"/>
                <a:cs typeface="Arial"/>
              </a:rPr>
              <a:t> </a:t>
            </a:r>
            <a:r>
              <a:rPr lang="en-US">
                <a:solidFill>
                  <a:schemeClr val="tx1"/>
                </a:solidFill>
                <a:latin typeface="TransportNewLight_gdi" pitchFamily="2" charset="77"/>
                <a:cs typeface="Arial"/>
              </a:rPr>
              <a:t>to:</a:t>
            </a:r>
            <a:endParaRPr lang="en-US"/>
          </a:p>
          <a:p>
            <a:pPr marL="10160" indent="0">
              <a:spcBef>
                <a:spcPts val="507"/>
              </a:spcBef>
              <a:buNone/>
              <a:tabLst>
                <a:tab pos="314902" algn="l"/>
                <a:tab pos="315462" algn="l"/>
              </a:tabLst>
            </a:pPr>
            <a:endParaRPr lang="en-US">
              <a:solidFill>
                <a:schemeClr val="tx1"/>
              </a:solidFill>
              <a:latin typeface="TransportNewLight_gdi" pitchFamily="2" charset="77"/>
              <a:cs typeface="Arial"/>
            </a:endParaRPr>
          </a:p>
          <a:p>
            <a:pPr marL="0" indent="0" algn="ctr">
              <a:spcBef>
                <a:spcPts val="507"/>
              </a:spcBef>
              <a:buNone/>
              <a:tabLst>
                <a:tab pos="314902" algn="l"/>
                <a:tab pos="315462" algn="l"/>
              </a:tabLst>
            </a:pPr>
            <a:r>
              <a:rPr lang="en-US" b="1" spc="-4">
                <a:solidFill>
                  <a:schemeClr val="tx1"/>
                </a:solidFill>
                <a:latin typeface="TRANSPORTNEWLIGHT_GDI" pitchFamily="2" charset="77"/>
                <a:cs typeface="Arial"/>
              </a:rPr>
              <a:t>NCTA</a:t>
            </a:r>
          </a:p>
          <a:p>
            <a:pPr marL="0" indent="0" algn="ctr">
              <a:spcBef>
                <a:spcPts val="507"/>
              </a:spcBef>
              <a:buNone/>
              <a:tabLst>
                <a:tab pos="314902" algn="l"/>
                <a:tab pos="315462" algn="l"/>
              </a:tabLst>
            </a:pPr>
            <a:r>
              <a:rPr lang="en-US" b="1" spc="-4">
                <a:solidFill>
                  <a:schemeClr val="tx1"/>
                </a:solidFill>
                <a:latin typeface="TRANSPORTNEWLIGHT_GDI" pitchFamily="2" charset="77"/>
                <a:cs typeface="Arial"/>
              </a:rPr>
              <a:t>2501 Aerial Center Parkway, Suite 200</a:t>
            </a:r>
          </a:p>
          <a:p>
            <a:pPr marL="0" indent="0" algn="ctr">
              <a:spcBef>
                <a:spcPts val="507"/>
              </a:spcBef>
              <a:buNone/>
              <a:tabLst>
                <a:tab pos="314902" algn="l"/>
                <a:tab pos="315462" algn="l"/>
              </a:tabLst>
            </a:pPr>
            <a:r>
              <a:rPr lang="en-US" b="1" spc="-4">
                <a:solidFill>
                  <a:schemeClr val="tx1"/>
                </a:solidFill>
                <a:latin typeface="TRANSPORTNEWLIGHT_GDI" pitchFamily="2" charset="77"/>
                <a:cs typeface="Arial"/>
              </a:rPr>
              <a:t>Morrisville, NC 27560</a:t>
            </a:r>
          </a:p>
          <a:p>
            <a:pPr marL="0" indent="0" algn="ctr">
              <a:spcBef>
                <a:spcPts val="507"/>
              </a:spcBef>
              <a:buNone/>
              <a:tabLst>
                <a:tab pos="314902" algn="l"/>
                <a:tab pos="315462" algn="l"/>
              </a:tabLst>
            </a:pPr>
            <a:r>
              <a:rPr lang="en-US" b="1" spc="-4">
                <a:solidFill>
                  <a:schemeClr val="tx1"/>
                </a:solidFill>
                <a:latin typeface="TRANSPORTNEWLIGHT_GDI" pitchFamily="2" charset="77"/>
                <a:cs typeface="Arial"/>
              </a:rPr>
              <a:t>Attn: Eliza Davis</a:t>
            </a:r>
          </a:p>
          <a:p>
            <a:pPr marL="0" indent="0" algn="ctr">
              <a:spcBef>
                <a:spcPts val="507"/>
              </a:spcBef>
              <a:buNone/>
              <a:tabLst>
                <a:tab pos="314902" algn="l"/>
                <a:tab pos="315462" algn="l"/>
              </a:tabLst>
            </a:pPr>
            <a:endParaRPr lang="en-US">
              <a:solidFill>
                <a:schemeClr val="tx1"/>
              </a:solidFill>
              <a:latin typeface="TransportNewLight_gdi" pitchFamily="2" charset="77"/>
              <a:cs typeface="Arial"/>
            </a:endParaRPr>
          </a:p>
          <a:p>
            <a:pPr>
              <a:buFont typeface="Wingdings" panose="05000000000000000000" pitchFamily="2" charset="2"/>
              <a:buChar char="Ø"/>
            </a:pPr>
            <a:r>
              <a:rPr lang="en-US">
                <a:latin typeface="TransportNewLight_gdi"/>
              </a:rPr>
              <a:t>Refer to RFP Part IV, Section 1.3 &amp; 2.3 for further instructions on submissions.</a:t>
            </a:r>
            <a:endParaRPr lang="en-US"/>
          </a:p>
          <a:p>
            <a:pPr lvl="1">
              <a:buFont typeface="Wingdings" panose="05000000000000000000" pitchFamily="2" charset="2"/>
              <a:buChar char="§"/>
            </a:pPr>
            <a:endParaRPr lang="en-US" u="sng"/>
          </a:p>
          <a:p>
            <a:pPr lvl="1">
              <a:buFont typeface="Wingdings" panose="05000000000000000000" pitchFamily="2" charset="2"/>
              <a:buChar char="§"/>
            </a:pPr>
            <a:r>
              <a:rPr lang="en-US" u="sng"/>
              <a:t>NO</a:t>
            </a:r>
            <a:r>
              <a:rPr lang="en-US"/>
              <a:t> hard copies; only electronic submissions on a USB flash drive. </a:t>
            </a:r>
          </a:p>
        </p:txBody>
      </p:sp>
      <p:sp>
        <p:nvSpPr>
          <p:cNvPr id="4" name="Slide Number Placeholder 4">
            <a:extLst>
              <a:ext uri="{FF2B5EF4-FFF2-40B4-BE49-F238E27FC236}">
                <a16:creationId xmlns:a16="http://schemas.microsoft.com/office/drawing/2014/main" id="{715F69C5-9F91-513C-7EFF-1D0C914C10E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22</a:t>
            </a:fld>
            <a:endParaRPr lang="en-US"/>
          </a:p>
        </p:txBody>
      </p:sp>
    </p:spTree>
    <p:extLst>
      <p:ext uri="{BB962C8B-B14F-4D97-AF65-F5344CB8AC3E}">
        <p14:creationId xmlns:p14="http://schemas.microsoft.com/office/powerpoint/2010/main" val="3317983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0085" rIns="0" bIns="0" rtlCol="0" anchor="ctr">
            <a:spAutoFit/>
          </a:bodyPr>
          <a:lstStyle/>
          <a:p>
            <a:pPr marL="11206">
              <a:lnSpc>
                <a:spcPct val="100000"/>
              </a:lnSpc>
              <a:spcBef>
                <a:spcPts val="79"/>
              </a:spcBef>
            </a:pPr>
            <a:r>
              <a:rPr spc="-4"/>
              <a:t>Non-Solicitation</a:t>
            </a:r>
            <a:r>
              <a:rPr spc="-35"/>
              <a:t> </a:t>
            </a:r>
            <a:r>
              <a:rPr spc="-4"/>
              <a:t>Provision</a:t>
            </a:r>
          </a:p>
        </p:txBody>
      </p:sp>
      <p:sp>
        <p:nvSpPr>
          <p:cNvPr id="8" name="Content Placeholder 7">
            <a:extLst>
              <a:ext uri="{FF2B5EF4-FFF2-40B4-BE49-F238E27FC236}">
                <a16:creationId xmlns:a16="http://schemas.microsoft.com/office/drawing/2014/main" id="{E2A8F997-A065-40E9-A935-51166AA26C01}"/>
              </a:ext>
            </a:extLst>
          </p:cNvPr>
          <p:cNvSpPr>
            <a:spLocks noGrp="1"/>
          </p:cNvSpPr>
          <p:nvPr>
            <p:ph idx="1"/>
          </p:nvPr>
        </p:nvSpPr>
        <p:spPr/>
        <p:txBody>
          <a:bodyPr vert="horz" lIns="91440" tIns="45720" rIns="91440" bIns="45720" rtlCol="0" anchor="t">
            <a:noAutofit/>
          </a:bodyPr>
          <a:lstStyle/>
          <a:p>
            <a:pPr marL="353060" marR="4445">
              <a:spcBef>
                <a:spcPts val="507"/>
              </a:spcBef>
              <a:buFont typeface="Wingdings" panose="05000000000000000000" pitchFamily="2" charset="2"/>
              <a:buChar char="Ø"/>
              <a:tabLst>
                <a:tab pos="314902" algn="l"/>
                <a:tab pos="315462" algn="l"/>
              </a:tabLst>
            </a:pPr>
            <a:r>
              <a:rPr lang="en-US" sz="2000" spc="-53">
                <a:solidFill>
                  <a:schemeClr val="tx1"/>
                </a:solidFill>
                <a:uFill>
                  <a:solidFill>
                    <a:srgbClr val="1F487C"/>
                  </a:solidFill>
                </a:uFill>
                <a:latin typeface="TransportNewLight_gdi"/>
                <a:cs typeface="Arial"/>
              </a:rPr>
              <a:t>Non-solicitation in accordance with </a:t>
            </a:r>
            <a:r>
              <a:rPr lang="en-US" spc="-53">
                <a:solidFill>
                  <a:schemeClr val="tx1"/>
                </a:solidFill>
                <a:uFill>
                  <a:solidFill>
                    <a:srgbClr val="1F487C"/>
                  </a:solidFill>
                </a:uFill>
                <a:latin typeface="TransportNewLight_gdi"/>
                <a:cs typeface="Arial"/>
              </a:rPr>
              <a:t>RFP Part</a:t>
            </a:r>
            <a:r>
              <a:rPr lang="en-US" sz="2000" spc="-53">
                <a:solidFill>
                  <a:schemeClr val="tx1"/>
                </a:solidFill>
                <a:uFill>
                  <a:solidFill>
                    <a:srgbClr val="1F487C"/>
                  </a:solidFill>
                </a:uFill>
                <a:latin typeface="TransportNewLight_gdi"/>
                <a:cs typeface="Arial"/>
              </a:rPr>
              <a:t> I, Section </a:t>
            </a:r>
            <a:r>
              <a:rPr lang="en-US" spc="-53">
                <a:solidFill>
                  <a:schemeClr val="tx1"/>
                </a:solidFill>
                <a:uFill>
                  <a:solidFill>
                    <a:srgbClr val="1F487C"/>
                  </a:solidFill>
                </a:uFill>
                <a:latin typeface="TransportNewLight_gdi"/>
                <a:cs typeface="Arial"/>
              </a:rPr>
              <a:t>2.3.</a:t>
            </a:r>
            <a:endParaRPr lang="en-US">
              <a:solidFill>
                <a:schemeClr val="tx1"/>
              </a:solidFill>
              <a:latin typeface="TransportNewLight_gdi"/>
            </a:endParaRPr>
          </a:p>
          <a:p>
            <a:pPr marL="353060" marR="4445">
              <a:spcBef>
                <a:spcPts val="507"/>
              </a:spcBef>
              <a:buFont typeface="Wingdings" panose="05000000000000000000" pitchFamily="2" charset="2"/>
              <a:buChar char="Ø"/>
              <a:tabLst>
                <a:tab pos="314902" algn="l"/>
                <a:tab pos="315462" algn="l"/>
              </a:tabLst>
            </a:pPr>
            <a:endParaRPr lang="en-US" sz="2000" b="1" u="heavy" spc="-53">
              <a:solidFill>
                <a:schemeClr val="tx1"/>
              </a:solidFill>
              <a:uFill>
                <a:solidFill>
                  <a:srgbClr val="1F487C"/>
                </a:solidFill>
              </a:uFill>
              <a:latin typeface="TRANSPORTNEWLIGHT_GDI" pitchFamily="2" charset="77"/>
              <a:cs typeface="Arial"/>
            </a:endParaRPr>
          </a:p>
          <a:p>
            <a:pPr marL="353060" marR="4445">
              <a:spcBef>
                <a:spcPts val="507"/>
              </a:spcBef>
              <a:buFont typeface="Wingdings" panose="05000000000000000000" pitchFamily="2" charset="2"/>
              <a:buChar char="Ø"/>
              <a:tabLst>
                <a:tab pos="314902" algn="l"/>
                <a:tab pos="315462" algn="l"/>
              </a:tabLst>
            </a:pPr>
            <a:r>
              <a:rPr lang="en-US" sz="2000" b="1" u="sng" spc="-53">
                <a:solidFill>
                  <a:schemeClr val="tx1"/>
                </a:solidFill>
                <a:uFill>
                  <a:solidFill>
                    <a:srgbClr val="1F487C"/>
                  </a:solidFill>
                </a:uFill>
                <a:latin typeface="TRANSPORTNEWLIGHT_GDI"/>
                <a:cs typeface="Arial"/>
              </a:rPr>
              <a:t>ONLY</a:t>
            </a:r>
            <a:r>
              <a:rPr lang="en-US" sz="2000" b="1" spc="-53">
                <a:solidFill>
                  <a:schemeClr val="tx1"/>
                </a:solidFill>
                <a:uFill>
                  <a:solidFill>
                    <a:srgbClr val="1F487C"/>
                  </a:solidFill>
                </a:uFill>
                <a:latin typeface="TRANSPORTNEWLIGHT_GDI"/>
                <a:cs typeface="Arial"/>
              </a:rPr>
              <a:t> </a:t>
            </a:r>
            <a:r>
              <a:rPr lang="en-US" sz="2000">
                <a:solidFill>
                  <a:schemeClr val="tx1"/>
                </a:solidFill>
                <a:latin typeface="TransportNewLight_gdi"/>
                <a:cs typeface="Arial"/>
              </a:rPr>
              <a:t>contact </a:t>
            </a:r>
            <a:r>
              <a:rPr lang="en-US" sz="2000" spc="-35">
                <a:solidFill>
                  <a:schemeClr val="tx1"/>
                </a:solidFill>
                <a:latin typeface="TransportNewLight_gdi"/>
                <a:cs typeface="Arial"/>
              </a:rPr>
              <a:t>NCTA </a:t>
            </a:r>
            <a:r>
              <a:rPr lang="en-US" sz="2000" spc="-4">
                <a:solidFill>
                  <a:schemeClr val="tx1"/>
                </a:solidFill>
                <a:latin typeface="TransportNewLight_gdi"/>
                <a:cs typeface="Arial"/>
              </a:rPr>
              <a:t>in </a:t>
            </a:r>
            <a:r>
              <a:rPr lang="en-US" sz="2000">
                <a:solidFill>
                  <a:schemeClr val="tx1"/>
                </a:solidFill>
                <a:latin typeface="TransportNewLight_gdi"/>
                <a:cs typeface="Arial"/>
              </a:rPr>
              <a:t>the </a:t>
            </a:r>
            <a:r>
              <a:rPr lang="en-US" sz="2000" spc="4">
                <a:solidFill>
                  <a:schemeClr val="tx1"/>
                </a:solidFill>
                <a:latin typeface="TransportNewLight_gdi"/>
                <a:cs typeface="Arial"/>
              </a:rPr>
              <a:t>manner </a:t>
            </a:r>
            <a:r>
              <a:rPr lang="en-US" sz="2000">
                <a:solidFill>
                  <a:schemeClr val="tx1"/>
                </a:solidFill>
                <a:latin typeface="TransportNewLight_gdi"/>
                <a:cs typeface="Arial"/>
              </a:rPr>
              <a:t>identified</a:t>
            </a:r>
            <a:r>
              <a:rPr lang="en-US" sz="2000" spc="-53">
                <a:solidFill>
                  <a:schemeClr val="tx1"/>
                </a:solidFill>
                <a:uFill>
                  <a:solidFill>
                    <a:srgbClr val="1F487C"/>
                  </a:solidFill>
                </a:uFill>
                <a:latin typeface="TransportNewLight_gdi"/>
                <a:cs typeface="Arial"/>
              </a:rPr>
              <a:t> in</a:t>
            </a:r>
            <a:r>
              <a:rPr lang="en-US" spc="-53">
                <a:solidFill>
                  <a:schemeClr val="tx1"/>
                </a:solidFill>
                <a:uFill>
                  <a:solidFill>
                    <a:srgbClr val="1F487C"/>
                  </a:solidFill>
                </a:uFill>
                <a:latin typeface="TransportNewLight_gdi"/>
                <a:cs typeface="Arial"/>
              </a:rPr>
              <a:t> RFP Part I, Section</a:t>
            </a:r>
            <a:r>
              <a:rPr lang="en-US" sz="2000" spc="-53">
                <a:solidFill>
                  <a:schemeClr val="tx1"/>
                </a:solidFill>
                <a:uFill>
                  <a:solidFill>
                    <a:srgbClr val="1F487C"/>
                  </a:solidFill>
                </a:uFill>
                <a:latin typeface="TransportNewLight_gdi"/>
                <a:cs typeface="Arial"/>
              </a:rPr>
              <a:t> 1.4.</a:t>
            </a:r>
          </a:p>
          <a:p>
            <a:pPr marL="353060">
              <a:spcBef>
                <a:spcPts val="507"/>
              </a:spcBef>
              <a:buFont typeface="Wingdings" panose="05000000000000000000" pitchFamily="2" charset="2"/>
              <a:buChar char="Ø"/>
              <a:tabLst>
                <a:tab pos="314902" algn="l"/>
                <a:tab pos="315462" algn="l"/>
              </a:tabLst>
            </a:pPr>
            <a:endParaRPr lang="en-US" sz="2000" spc="-4">
              <a:solidFill>
                <a:schemeClr val="tx1"/>
              </a:solidFill>
              <a:latin typeface="TransportNewLight_gdi" pitchFamily="2" charset="77"/>
              <a:cs typeface="Arial"/>
            </a:endParaRPr>
          </a:p>
          <a:p>
            <a:pPr marL="353060">
              <a:spcBef>
                <a:spcPts val="507"/>
              </a:spcBef>
              <a:buFont typeface="Wingdings" panose="05000000000000000000" pitchFamily="2" charset="2"/>
              <a:buChar char="Ø"/>
              <a:tabLst>
                <a:tab pos="314902" algn="l"/>
                <a:tab pos="315462" algn="l"/>
              </a:tabLst>
            </a:pPr>
            <a:r>
              <a:rPr lang="en-US" sz="2000" spc="-4">
                <a:solidFill>
                  <a:schemeClr val="tx1"/>
                </a:solidFill>
                <a:latin typeface="TransportNewLight_gdi"/>
                <a:cs typeface="Arial"/>
              </a:rPr>
              <a:t>A violation </a:t>
            </a:r>
            <a:r>
              <a:rPr lang="en-US" sz="2000" spc="4">
                <a:solidFill>
                  <a:schemeClr val="tx1"/>
                </a:solidFill>
                <a:latin typeface="TransportNewLight_gdi"/>
                <a:cs typeface="Arial"/>
              </a:rPr>
              <a:t>may </a:t>
            </a:r>
            <a:r>
              <a:rPr lang="en-US" sz="2000">
                <a:solidFill>
                  <a:schemeClr val="tx1"/>
                </a:solidFill>
                <a:latin typeface="TransportNewLight_gdi"/>
                <a:cs typeface="Arial"/>
              </a:rPr>
              <a:t>be </a:t>
            </a:r>
            <a:r>
              <a:rPr lang="en-US" sz="2000" spc="-4">
                <a:solidFill>
                  <a:schemeClr val="tx1"/>
                </a:solidFill>
                <a:latin typeface="TransportNewLight_gdi"/>
                <a:cs typeface="Arial"/>
              </a:rPr>
              <a:t>grounds </a:t>
            </a:r>
            <a:r>
              <a:rPr lang="en-US" sz="2000" spc="9">
                <a:solidFill>
                  <a:schemeClr val="tx1"/>
                </a:solidFill>
                <a:latin typeface="TransportNewLight_gdi"/>
                <a:cs typeface="Arial"/>
              </a:rPr>
              <a:t>for </a:t>
            </a:r>
            <a:r>
              <a:rPr lang="en-US" sz="2000" spc="-4">
                <a:solidFill>
                  <a:schemeClr val="tx1"/>
                </a:solidFill>
                <a:latin typeface="TransportNewLight_gdi"/>
                <a:cs typeface="Arial"/>
              </a:rPr>
              <a:t>rejection </a:t>
            </a:r>
            <a:r>
              <a:rPr lang="en-US" sz="2000">
                <a:solidFill>
                  <a:schemeClr val="tx1"/>
                </a:solidFill>
                <a:latin typeface="TransportNewLight_gdi"/>
                <a:cs typeface="Arial"/>
              </a:rPr>
              <a:t>of</a:t>
            </a:r>
            <a:r>
              <a:rPr lang="en-US" sz="2000" spc="-101">
                <a:solidFill>
                  <a:schemeClr val="tx1"/>
                </a:solidFill>
                <a:latin typeface="TransportNewLight_gdi"/>
                <a:cs typeface="Arial"/>
              </a:rPr>
              <a:t> the </a:t>
            </a:r>
            <a:r>
              <a:rPr lang="en-US" sz="2000">
                <a:solidFill>
                  <a:schemeClr val="tx1"/>
                </a:solidFill>
                <a:latin typeface="TransportNewLight_gdi"/>
                <a:cs typeface="Arial"/>
              </a:rPr>
              <a:t>proposal.</a:t>
            </a:r>
          </a:p>
        </p:txBody>
      </p:sp>
      <p:sp>
        <p:nvSpPr>
          <p:cNvPr id="3" name="Slide Number Placeholder 4">
            <a:extLst>
              <a:ext uri="{FF2B5EF4-FFF2-40B4-BE49-F238E27FC236}">
                <a16:creationId xmlns:a16="http://schemas.microsoft.com/office/drawing/2014/main" id="{17D019DC-BCC5-F89D-20BB-3028BF8481D9}"/>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007A-CB97-9B4E-89A4-96AD6756B20C}"/>
              </a:ext>
            </a:extLst>
          </p:cNvPr>
          <p:cNvSpPr>
            <a:spLocks noGrp="1"/>
          </p:cNvSpPr>
          <p:nvPr>
            <p:ph type="ctrTitle"/>
          </p:nvPr>
        </p:nvSpPr>
        <p:spPr>
          <a:xfrm>
            <a:off x="0" y="1968651"/>
            <a:ext cx="12192000" cy="1655762"/>
          </a:xfrm>
        </p:spPr>
        <p:txBody>
          <a:bodyPr/>
          <a:lstStyle/>
          <a:p>
            <a:r>
              <a:rPr lang="en-US" sz="4000" spc="-9">
                <a:solidFill>
                  <a:srgbClr val="FFFFFF"/>
                </a:solidFill>
              </a:rPr>
              <a:t>Scope of </a:t>
            </a:r>
            <a:r>
              <a:rPr lang="en-US" sz="4000" spc="-26">
                <a:solidFill>
                  <a:srgbClr val="FFFFFF"/>
                </a:solidFill>
              </a:rPr>
              <a:t>Work &amp; Requirements</a:t>
            </a:r>
            <a:br>
              <a:rPr lang="en-US" sz="4000" spc="-26">
                <a:solidFill>
                  <a:srgbClr val="FFFFFF"/>
                </a:solidFill>
              </a:rPr>
            </a:br>
            <a:r>
              <a:rPr lang="en-US" sz="4000" spc="-26">
                <a:solidFill>
                  <a:srgbClr val="FFFFFF"/>
                </a:solidFill>
              </a:rPr>
              <a:t>Overview</a:t>
            </a:r>
            <a:endParaRPr lang="en-US" sz="4000"/>
          </a:p>
        </p:txBody>
      </p:sp>
      <p:sp>
        <p:nvSpPr>
          <p:cNvPr id="3" name="TextBox 2">
            <a:extLst>
              <a:ext uri="{FF2B5EF4-FFF2-40B4-BE49-F238E27FC236}">
                <a16:creationId xmlns:a16="http://schemas.microsoft.com/office/drawing/2014/main" id="{26D1D579-4C46-5748-A7AB-990630D49E9B}"/>
              </a:ext>
            </a:extLst>
          </p:cNvPr>
          <p:cNvSpPr txBox="1"/>
          <p:nvPr/>
        </p:nvSpPr>
        <p:spPr>
          <a:xfrm>
            <a:off x="0" y="3817743"/>
            <a:ext cx="12192000" cy="400110"/>
          </a:xfrm>
          <a:prstGeom prst="rect">
            <a:avLst/>
          </a:prstGeom>
          <a:noFill/>
        </p:spPr>
        <p:txBody>
          <a:bodyPr wrap="square" rtlCol="0">
            <a:spAutoFit/>
          </a:bodyPr>
          <a:lstStyle/>
          <a:p>
            <a:pPr algn="ctr"/>
            <a:r>
              <a:rPr lang="en-US" sz="2000">
                <a:solidFill>
                  <a:schemeClr val="bg1"/>
                </a:solidFill>
                <a:latin typeface="TransportNewMedium_gdi" pitchFamily="2" charset="77"/>
              </a:rPr>
              <a:t>Manish Chourey</a:t>
            </a:r>
            <a:endParaRPr lang="en-US" sz="1400">
              <a:solidFill>
                <a:schemeClr val="bg1"/>
              </a:solidFill>
              <a:latin typeface="TransportNewLight_gdi" pitchFamily="2" charset="77"/>
            </a:endParaRPr>
          </a:p>
        </p:txBody>
      </p:sp>
    </p:spTree>
    <p:extLst>
      <p:ext uri="{BB962C8B-B14F-4D97-AF65-F5344CB8AC3E}">
        <p14:creationId xmlns:p14="http://schemas.microsoft.com/office/powerpoint/2010/main" val="1728141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4565" y="620370"/>
            <a:ext cx="11235350" cy="379515"/>
          </a:xfrm>
          <a:prstGeom prst="rect">
            <a:avLst/>
          </a:prstGeom>
        </p:spPr>
        <p:txBody>
          <a:bodyPr vert="horz" wrap="square" lIns="0" tIns="10085" rIns="0" bIns="0" rtlCol="0" anchor="ctr">
            <a:spAutoFit/>
          </a:bodyPr>
          <a:lstStyle/>
          <a:p>
            <a:pPr marL="11206">
              <a:lnSpc>
                <a:spcPct val="100000"/>
              </a:lnSpc>
              <a:spcBef>
                <a:spcPts val="79"/>
              </a:spcBef>
            </a:pPr>
            <a:r>
              <a:rPr spc="-4"/>
              <a:t>Scope of</a:t>
            </a:r>
            <a:r>
              <a:rPr spc="-49"/>
              <a:t> </a:t>
            </a:r>
            <a:r>
              <a:rPr spc="-22"/>
              <a:t>Work</a:t>
            </a:r>
            <a:r>
              <a:rPr lang="en-US" spc="-22"/>
              <a:t> Requirements</a:t>
            </a:r>
            <a:endParaRPr spc="-22"/>
          </a:p>
        </p:txBody>
      </p:sp>
      <p:sp>
        <p:nvSpPr>
          <p:cNvPr id="4" name="Content Placeholder 3">
            <a:extLst>
              <a:ext uri="{FF2B5EF4-FFF2-40B4-BE49-F238E27FC236}">
                <a16:creationId xmlns:a16="http://schemas.microsoft.com/office/drawing/2014/main" id="{676E49AF-351E-47ED-A282-4F06CB2184E1}"/>
              </a:ext>
            </a:extLst>
          </p:cNvPr>
          <p:cNvSpPr>
            <a:spLocks noGrp="1"/>
          </p:cNvSpPr>
          <p:nvPr>
            <p:ph idx="1"/>
          </p:nvPr>
        </p:nvSpPr>
        <p:spPr>
          <a:xfrm>
            <a:off x="434564" y="1194067"/>
            <a:ext cx="11381384" cy="5402676"/>
          </a:xfrm>
        </p:spPr>
        <p:txBody>
          <a:bodyPr vert="horz" lIns="91440" tIns="45720" rIns="91440" bIns="45720" rtlCol="0" anchor="t">
            <a:normAutofit fontScale="77500" lnSpcReduction="20000"/>
          </a:bodyPr>
          <a:lstStyle/>
          <a:p>
            <a:pPr marL="353060">
              <a:spcBef>
                <a:spcPts val="494"/>
              </a:spcBef>
              <a:buFont typeface="Wingdings" panose="05000000000000000000" pitchFamily="2" charset="2"/>
              <a:buChar char="Ø"/>
              <a:tabLst>
                <a:tab pos="314902" algn="l"/>
                <a:tab pos="315462" algn="l"/>
              </a:tabLst>
            </a:pPr>
            <a:r>
              <a:rPr lang="en-US" b="1" spc="-4">
                <a:solidFill>
                  <a:schemeClr val="tx1"/>
                </a:solidFill>
                <a:latin typeface="TRANSPORTNEWLIGHT_GDI"/>
                <a:cs typeface="Arial"/>
              </a:rPr>
              <a:t>Project Management Requirements (#1-82)</a:t>
            </a:r>
            <a:endParaRPr lang="en-US">
              <a:solidFill>
                <a:schemeClr val="tx1"/>
              </a:solidFill>
              <a:latin typeface="TransportNewLight_gdi" pitchFamily="2" charset="77"/>
              <a:cs typeface="Arial"/>
            </a:endParaRPr>
          </a:p>
          <a:p>
            <a:pPr marL="753110" lvl="1" indent="-285750">
              <a:lnSpc>
                <a:spcPct val="120000"/>
              </a:lnSpc>
              <a:spcBef>
                <a:spcPts val="494"/>
              </a:spcBef>
              <a:buFont typeface="Wingdings" panose="05000000000000000000" pitchFamily="2" charset="2"/>
              <a:buChar char="§"/>
              <a:tabLst>
                <a:tab pos="314902" algn="l"/>
                <a:tab pos="315462" algn="l"/>
              </a:tabLst>
            </a:pPr>
            <a:r>
              <a:rPr lang="en-US" spc="-9">
                <a:solidFill>
                  <a:schemeClr val="tx1"/>
                </a:solidFill>
                <a:latin typeface="TransportNewLight_gdi"/>
                <a:cs typeface="Arial"/>
              </a:rPr>
              <a:t>Details the requirements for project execution and how the Proposers must document their approach to meet them.</a:t>
            </a:r>
          </a:p>
          <a:p>
            <a:pPr marL="414020" marR="4445" lvl="1" indent="0">
              <a:spcBef>
                <a:spcPts val="437"/>
              </a:spcBef>
              <a:buNone/>
              <a:tabLst>
                <a:tab pos="667346" algn="l"/>
                <a:tab pos="667906" algn="l"/>
              </a:tabLst>
            </a:pPr>
            <a:endParaRPr lang="en-US" spc="-9">
              <a:solidFill>
                <a:schemeClr val="tx1"/>
              </a:solidFill>
              <a:latin typeface="TransportNewLight_gdi" pitchFamily="2" charset="77"/>
              <a:cs typeface="Arial"/>
            </a:endParaRPr>
          </a:p>
          <a:p>
            <a:pPr marL="353060" marR="4445">
              <a:spcBef>
                <a:spcPts val="494"/>
              </a:spcBef>
              <a:buFont typeface="Wingdings" panose="05000000000000000000" pitchFamily="2" charset="2"/>
              <a:buChar char="Ø"/>
              <a:tabLst>
                <a:tab pos="314902" algn="l"/>
                <a:tab pos="315462" algn="l"/>
              </a:tabLst>
            </a:pPr>
            <a:r>
              <a:rPr lang="en-US" b="1" spc="-4">
                <a:solidFill>
                  <a:schemeClr val="tx1"/>
                </a:solidFill>
                <a:latin typeface="TRANSPORTNEWLIGHT_GDI"/>
                <a:cs typeface="Arial"/>
              </a:rPr>
              <a:t>Project Documentation Requirements (#83-315)</a:t>
            </a:r>
            <a:endParaRPr lang="en-US" b="1" spc="-4">
              <a:solidFill>
                <a:schemeClr val="tx1"/>
              </a:solidFill>
              <a:latin typeface="TRANSPORTNEWLIGHT_GDI" pitchFamily="2" charset="77"/>
              <a:cs typeface="Arial"/>
            </a:endParaRPr>
          </a:p>
          <a:p>
            <a:pPr marL="871220" marR="4445" lvl="1" indent="-342900">
              <a:lnSpc>
                <a:spcPct val="120000"/>
              </a:lnSpc>
              <a:spcBef>
                <a:spcPts val="437"/>
              </a:spcBef>
              <a:buFont typeface="Wingdings" panose="05000000000000000000" pitchFamily="2" charset="2"/>
              <a:buChar char="§"/>
              <a:tabLst>
                <a:tab pos="667346" algn="l"/>
                <a:tab pos="667906" algn="l"/>
              </a:tabLst>
            </a:pPr>
            <a:r>
              <a:rPr lang="en-US" spc="-9">
                <a:solidFill>
                  <a:schemeClr val="tx1"/>
                </a:solidFill>
                <a:latin typeface="TransportNewLight_gdi"/>
                <a:cs typeface="Arial"/>
              </a:rPr>
              <a:t>Details all general requirements governing the preparation, submission, review, and maintenance of Project Documentation for the Contract.</a:t>
            </a:r>
          </a:p>
          <a:p>
            <a:pPr marL="528320" marR="4445" lvl="1" indent="0">
              <a:spcBef>
                <a:spcPts val="437"/>
              </a:spcBef>
              <a:buNone/>
              <a:tabLst>
                <a:tab pos="667346" algn="l"/>
                <a:tab pos="667906" algn="l"/>
              </a:tabLst>
            </a:pPr>
            <a:endParaRPr lang="en-US" spc="-9">
              <a:solidFill>
                <a:schemeClr val="tx1"/>
              </a:solidFill>
              <a:latin typeface="TransportNewLight_gdi" pitchFamily="2" charset="77"/>
              <a:cs typeface="Arial"/>
            </a:endParaRPr>
          </a:p>
          <a:p>
            <a:pPr marL="353060" marR="4445">
              <a:spcBef>
                <a:spcPts val="494"/>
              </a:spcBef>
              <a:buFont typeface="Wingdings" panose="05000000000000000000" pitchFamily="2" charset="2"/>
              <a:buChar char="Ø"/>
              <a:tabLst>
                <a:tab pos="314902" algn="l"/>
                <a:tab pos="315462" algn="l"/>
              </a:tabLst>
            </a:pPr>
            <a:r>
              <a:rPr lang="en-US" b="1" spc="-4">
                <a:solidFill>
                  <a:schemeClr val="tx1"/>
                </a:solidFill>
                <a:latin typeface="TRANSPORTNEWLIGHT_GDI"/>
                <a:cs typeface="Arial"/>
              </a:rPr>
              <a:t>Customer Service Center Operations Requirements (#316-628)</a:t>
            </a:r>
            <a:endParaRPr lang="en-US" b="1" spc="-4">
              <a:solidFill>
                <a:schemeClr val="tx1"/>
              </a:solidFill>
              <a:latin typeface="TRANSPORTNEWLIGHT_GDI" pitchFamily="2" charset="77"/>
              <a:cs typeface="Arial"/>
            </a:endParaRPr>
          </a:p>
          <a:p>
            <a:pPr marL="871220" marR="4445" lvl="1" indent="-342900">
              <a:lnSpc>
                <a:spcPct val="120000"/>
              </a:lnSpc>
              <a:spcBef>
                <a:spcPts val="437"/>
              </a:spcBef>
              <a:buFont typeface="Wingdings" panose="05000000000000000000" pitchFamily="2" charset="2"/>
              <a:buChar char="§"/>
              <a:tabLst>
                <a:tab pos="667346" algn="l"/>
                <a:tab pos="667906" algn="l"/>
              </a:tabLst>
            </a:pPr>
            <a:r>
              <a:rPr lang="en-US" spc="-9">
                <a:solidFill>
                  <a:schemeClr val="tx1"/>
                </a:solidFill>
                <a:latin typeface="TransportNewLight_gdi"/>
                <a:cs typeface="Arial"/>
              </a:rPr>
              <a:t>Details all operational requirements, responsibilities, and performance expectations for the provision of Customer Service Center Operations (CSCO).</a:t>
            </a:r>
          </a:p>
          <a:p>
            <a:pPr marL="528320" marR="4445" lvl="1" indent="0">
              <a:spcBef>
                <a:spcPts val="437"/>
              </a:spcBef>
              <a:buNone/>
              <a:tabLst>
                <a:tab pos="667346" algn="l"/>
                <a:tab pos="667906" algn="l"/>
              </a:tabLst>
            </a:pPr>
            <a:endParaRPr lang="en-US" spc="-9">
              <a:solidFill>
                <a:srgbClr val="C00000"/>
              </a:solidFill>
              <a:latin typeface="TransportNewLight_gdi"/>
              <a:cs typeface="Arial"/>
            </a:endParaRPr>
          </a:p>
          <a:p>
            <a:pPr marL="353060" marR="4445">
              <a:spcBef>
                <a:spcPts val="494"/>
              </a:spcBef>
              <a:buFont typeface="Wingdings" panose="05000000000000000000" pitchFamily="2" charset="2"/>
              <a:buChar char="Ø"/>
              <a:tabLst>
                <a:tab pos="314902" algn="l"/>
                <a:tab pos="315462" algn="l"/>
              </a:tabLst>
            </a:pPr>
            <a:r>
              <a:rPr lang="en-US" b="1" spc="-4">
                <a:solidFill>
                  <a:schemeClr val="tx1"/>
                </a:solidFill>
                <a:latin typeface="TRANSPORTNEWLIGHT_GDI"/>
                <a:cs typeface="Arial"/>
              </a:rPr>
              <a:t>Contact Center Technology Requirements (#629-960)</a:t>
            </a:r>
            <a:endParaRPr lang="en-US" b="1" spc="-4">
              <a:solidFill>
                <a:schemeClr val="tx1"/>
              </a:solidFill>
              <a:latin typeface="TRANSPORTNEWLIGHT_GDI" pitchFamily="2" charset="77"/>
              <a:cs typeface="Arial"/>
            </a:endParaRPr>
          </a:p>
          <a:p>
            <a:pPr marL="871220" marR="4445" lvl="1" indent="-342900">
              <a:lnSpc>
                <a:spcPct val="120000"/>
              </a:lnSpc>
              <a:spcBef>
                <a:spcPts val="437"/>
              </a:spcBef>
              <a:buFont typeface="Wingdings" panose="05000000000000000000" pitchFamily="2" charset="2"/>
              <a:buChar char="§"/>
              <a:tabLst>
                <a:tab pos="667346" algn="l"/>
                <a:tab pos="667906" algn="l"/>
              </a:tabLst>
            </a:pPr>
            <a:r>
              <a:rPr lang="en-US" spc="-9">
                <a:solidFill>
                  <a:schemeClr val="tx1"/>
                </a:solidFill>
                <a:latin typeface="TransportNewLight_gdi"/>
                <a:cs typeface="Arial"/>
              </a:rPr>
              <a:t>Details all functional requirements for CCT solutions which are necessary to meet the CCT goals for NCTA, whether they are built and delivered incrementally (e.g.: NTP1: Part B), or in full (NTP2).</a:t>
            </a:r>
            <a:endParaRPr lang="en-US" spc="-9">
              <a:solidFill>
                <a:srgbClr val="C00000"/>
              </a:solidFill>
              <a:latin typeface="TransportNewLight_gdi"/>
              <a:cs typeface="Arial"/>
            </a:endParaRPr>
          </a:p>
          <a:p>
            <a:pPr marL="528320" marR="4445" lvl="1" indent="0">
              <a:spcBef>
                <a:spcPts val="437"/>
              </a:spcBef>
              <a:buNone/>
              <a:tabLst>
                <a:tab pos="667346" algn="l"/>
                <a:tab pos="667906" algn="l"/>
              </a:tabLst>
            </a:pPr>
            <a:endParaRPr lang="en-US" spc="-9">
              <a:solidFill>
                <a:srgbClr val="C00000"/>
              </a:solidFill>
              <a:latin typeface="TransportNewLight_gdi"/>
              <a:cs typeface="Arial"/>
            </a:endParaRPr>
          </a:p>
          <a:p>
            <a:pPr marL="353060" marR="4445">
              <a:spcBef>
                <a:spcPts val="494"/>
              </a:spcBef>
              <a:buFont typeface="Wingdings" panose="05000000000000000000" pitchFamily="2" charset="2"/>
              <a:buChar char="Ø"/>
              <a:tabLst>
                <a:tab pos="314902" algn="l"/>
                <a:tab pos="315462" algn="l"/>
              </a:tabLst>
            </a:pPr>
            <a:r>
              <a:rPr lang="en-US" b="1" spc="-4">
                <a:solidFill>
                  <a:schemeClr val="tx1"/>
                </a:solidFill>
                <a:latin typeface="TRANSPORTNEWLIGHT_GDI"/>
                <a:cs typeface="Arial"/>
              </a:rPr>
              <a:t>Project Closeout Requirements (#961-972)</a:t>
            </a:r>
            <a:endParaRPr lang="en-US" b="1" spc="-4">
              <a:solidFill>
                <a:schemeClr val="tx1"/>
              </a:solidFill>
              <a:latin typeface="TRANSPORTNEWLIGHT_GDI" pitchFamily="2" charset="77"/>
              <a:cs typeface="Arial"/>
            </a:endParaRPr>
          </a:p>
          <a:p>
            <a:pPr marL="871220" marR="4445" lvl="1" indent="-342900">
              <a:lnSpc>
                <a:spcPct val="120000"/>
              </a:lnSpc>
              <a:spcBef>
                <a:spcPts val="437"/>
              </a:spcBef>
              <a:buFont typeface="Wingdings" panose="05000000000000000000" pitchFamily="2" charset="2"/>
              <a:buChar char="§"/>
              <a:tabLst>
                <a:tab pos="667346" algn="l"/>
                <a:tab pos="667906" algn="l"/>
              </a:tabLst>
            </a:pPr>
            <a:r>
              <a:rPr lang="en-US" spc="-9">
                <a:solidFill>
                  <a:schemeClr val="tx1"/>
                </a:solidFill>
                <a:latin typeface="TransportNewLight_gdi"/>
                <a:cs typeface="Arial"/>
              </a:rPr>
              <a:t>Details all functional requirements for orderly transition from the Contractor to a new operations contractor (‘successor’). </a:t>
            </a:r>
          </a:p>
          <a:p>
            <a:pPr marL="528320" marR="4445" lvl="1" indent="0">
              <a:spcBef>
                <a:spcPts val="437"/>
              </a:spcBef>
              <a:buNone/>
              <a:tabLst>
                <a:tab pos="667346" algn="l"/>
                <a:tab pos="667906" algn="l"/>
              </a:tabLst>
            </a:pPr>
            <a:endParaRPr lang="en-US" spc="-9">
              <a:solidFill>
                <a:srgbClr val="C00000"/>
              </a:solidFill>
              <a:latin typeface="TransportNewLight_gdi" pitchFamily="2" charset="77"/>
              <a:cs typeface="Arial"/>
            </a:endParaRPr>
          </a:p>
          <a:p>
            <a:pPr marL="353060" marR="4445" lvl="1" indent="-342900">
              <a:spcBef>
                <a:spcPts val="494"/>
              </a:spcBef>
              <a:buFont typeface="Wingdings" panose="05000000000000000000" pitchFamily="2" charset="2"/>
              <a:buChar char="Ø"/>
              <a:tabLst>
                <a:tab pos="314902" algn="l"/>
                <a:tab pos="315462" algn="l"/>
              </a:tabLst>
            </a:pPr>
            <a:r>
              <a:rPr lang="en-US" sz="2000" b="1" spc="-4">
                <a:solidFill>
                  <a:schemeClr val="tx1"/>
                </a:solidFill>
                <a:latin typeface="TRANSPORTNEWLIGHT_GDI"/>
                <a:cs typeface="Arial"/>
              </a:rPr>
              <a:t>KPIs (#973-981)</a:t>
            </a:r>
          </a:p>
          <a:p>
            <a:pPr marL="810260" marR="4445" lvl="2" indent="-342900">
              <a:lnSpc>
                <a:spcPct val="120000"/>
              </a:lnSpc>
              <a:spcBef>
                <a:spcPts val="494"/>
              </a:spcBef>
              <a:buFont typeface="Wingdings" panose="05000000000000000000" pitchFamily="2" charset="2"/>
              <a:buChar char="§"/>
              <a:tabLst>
                <a:tab pos="314902" algn="l"/>
                <a:tab pos="315462" algn="l"/>
              </a:tabLst>
            </a:pPr>
            <a:r>
              <a:rPr lang="en-US">
                <a:latin typeface="TransportNewLight_gdi"/>
              </a:rPr>
              <a:t>To ensure consistent service quality and accountability, KPIs in this RFP are divided into two categories: ‘Liquidated Damages KPIs’ and ‘Point-Based Assessment KPIs’. A </a:t>
            </a:r>
            <a:r>
              <a:rPr lang="en-US" spc="-9">
                <a:solidFill>
                  <a:schemeClr val="tx1"/>
                </a:solidFill>
                <a:latin typeface="TransportNewLight_gdi"/>
                <a:cs typeface="Arial"/>
              </a:rPr>
              <a:t>summary of the KPIs can be found in RFP </a:t>
            </a:r>
            <a:r>
              <a:rPr lang="en-US" i="1" spc="-9">
                <a:solidFill>
                  <a:schemeClr val="tx1"/>
                </a:solidFill>
                <a:latin typeface="TRANSPORTNEWLIGHT_GDI"/>
                <a:cs typeface="Arial"/>
              </a:rPr>
              <a:t>Table III-6 &amp; Table III-8. </a:t>
            </a:r>
          </a:p>
        </p:txBody>
      </p:sp>
      <p:sp>
        <p:nvSpPr>
          <p:cNvPr id="3" name="Slide Number Placeholder 4">
            <a:extLst>
              <a:ext uri="{FF2B5EF4-FFF2-40B4-BE49-F238E27FC236}">
                <a16:creationId xmlns:a16="http://schemas.microsoft.com/office/drawing/2014/main" id="{4B8639C8-D686-7A0E-FD2A-C003A3971E9E}"/>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07C20D-AD01-344E-BD11-BD8144185B97}"/>
              </a:ext>
            </a:extLst>
          </p:cNvPr>
          <p:cNvSpPr>
            <a:spLocks noGrp="1"/>
          </p:cNvSpPr>
          <p:nvPr>
            <p:ph type="title"/>
          </p:nvPr>
        </p:nvSpPr>
        <p:spPr>
          <a:xfrm>
            <a:off x="307818" y="388690"/>
            <a:ext cx="11235350" cy="286997"/>
          </a:xfrm>
        </p:spPr>
        <p:txBody>
          <a:bodyPr/>
          <a:lstStyle/>
          <a:p>
            <a:r>
              <a:rPr lang="en-US"/>
              <a:t>Scope of Work</a:t>
            </a:r>
          </a:p>
        </p:txBody>
      </p:sp>
      <p:sp>
        <p:nvSpPr>
          <p:cNvPr id="2" name="Text Placeholder 1">
            <a:extLst>
              <a:ext uri="{FF2B5EF4-FFF2-40B4-BE49-F238E27FC236}">
                <a16:creationId xmlns:a16="http://schemas.microsoft.com/office/drawing/2014/main" id="{7A167E91-13B8-354B-A813-CC50BB6690DD}"/>
              </a:ext>
            </a:extLst>
          </p:cNvPr>
          <p:cNvSpPr>
            <a:spLocks noGrp="1"/>
          </p:cNvSpPr>
          <p:nvPr>
            <p:ph type="body" sz="quarter" idx="11"/>
          </p:nvPr>
        </p:nvSpPr>
        <p:spPr>
          <a:xfrm>
            <a:off x="398352" y="770966"/>
            <a:ext cx="11235349" cy="367451"/>
          </a:xfrm>
        </p:spPr>
        <p:txBody>
          <a:bodyPr/>
          <a:lstStyle/>
          <a:p>
            <a:r>
              <a:rPr lang="en-US" sz="1800"/>
              <a:t>Required Personnel</a:t>
            </a:r>
          </a:p>
        </p:txBody>
      </p:sp>
      <p:graphicFrame>
        <p:nvGraphicFramePr>
          <p:cNvPr id="8" name="Table 7">
            <a:extLst>
              <a:ext uri="{FF2B5EF4-FFF2-40B4-BE49-F238E27FC236}">
                <a16:creationId xmlns:a16="http://schemas.microsoft.com/office/drawing/2014/main" id="{A46052D1-26AB-58DA-E9BE-61D5969F1867}"/>
              </a:ext>
            </a:extLst>
          </p:cNvPr>
          <p:cNvGraphicFramePr>
            <a:graphicFrameLocks noGrp="1"/>
          </p:cNvGraphicFramePr>
          <p:nvPr>
            <p:extLst>
              <p:ext uri="{D42A27DB-BD31-4B8C-83A1-F6EECF244321}">
                <p14:modId xmlns:p14="http://schemas.microsoft.com/office/powerpoint/2010/main" val="62585319"/>
              </p:ext>
            </p:extLst>
          </p:nvPr>
        </p:nvGraphicFramePr>
        <p:xfrm>
          <a:off x="642938" y="1233696"/>
          <a:ext cx="10794206" cy="4595242"/>
        </p:xfrm>
        <a:graphic>
          <a:graphicData uri="http://schemas.openxmlformats.org/drawingml/2006/table">
            <a:tbl>
              <a:tblPr firstRow="1" bandRow="1">
                <a:tableStyleId>{9DCAF9ED-07DC-4A11-8D7F-57B35C25682E}</a:tableStyleId>
              </a:tblPr>
              <a:tblGrid>
                <a:gridCol w="2807493">
                  <a:extLst>
                    <a:ext uri="{9D8B030D-6E8A-4147-A177-3AD203B41FA5}">
                      <a16:colId xmlns:a16="http://schemas.microsoft.com/office/drawing/2014/main" val="3400629962"/>
                    </a:ext>
                  </a:extLst>
                </a:gridCol>
                <a:gridCol w="7986713">
                  <a:extLst>
                    <a:ext uri="{9D8B030D-6E8A-4147-A177-3AD203B41FA5}">
                      <a16:colId xmlns:a16="http://schemas.microsoft.com/office/drawing/2014/main" val="2543564602"/>
                    </a:ext>
                  </a:extLst>
                </a:gridCol>
              </a:tblGrid>
              <a:tr h="386636">
                <a:tc>
                  <a:txBody>
                    <a:bodyPr/>
                    <a:lstStyle/>
                    <a:p>
                      <a:r>
                        <a:rPr lang="en-US" b="0">
                          <a:solidFill>
                            <a:schemeClr val="bg1"/>
                          </a:solidFill>
                        </a:rPr>
                        <a:t>Roles</a:t>
                      </a:r>
                      <a:endParaRPr lang="en-US" b="0">
                        <a:solidFill>
                          <a:schemeClr val="bg1"/>
                        </a:solidFill>
                        <a:latin typeface="TransportNewLight_gdi"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anose="020B0604020202020204" pitchFamily="34" charset="0"/>
                        <a:buNone/>
                      </a:pPr>
                      <a:r>
                        <a:rPr lang="en-US" b="0">
                          <a:solidFill>
                            <a:schemeClr val="bg1"/>
                          </a:solidFill>
                        </a:rPr>
                        <a:t>Responsibilities</a:t>
                      </a:r>
                      <a:endParaRPr lang="en-US" b="0">
                        <a:solidFill>
                          <a:schemeClr val="bg1"/>
                        </a:solidFill>
                        <a:latin typeface="TransportNewLight_gdi"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8441380"/>
                  </a:ext>
                </a:extLst>
              </a:tr>
              <a:tr h="837118">
                <a:tc>
                  <a:txBody>
                    <a:bodyPr/>
                    <a:lstStyle/>
                    <a:p>
                      <a:r>
                        <a:rPr lang="en-US" sz="1600" kern="1200" spc="-35">
                          <a:solidFill>
                            <a:schemeClr val="tx1"/>
                          </a:solidFill>
                        </a:rPr>
                        <a:t>Program Manager</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spcAft>
                          <a:spcPts val="400"/>
                        </a:spcAft>
                        <a:buFont typeface="Arial" panose="020B0604020202020204" pitchFamily="34" charset="0"/>
                        <a:buChar char="•"/>
                      </a:pPr>
                      <a:r>
                        <a:rPr lang="en-US" sz="1600" kern="1200" spc="-35">
                          <a:solidFill>
                            <a:schemeClr val="tx1"/>
                          </a:solidFill>
                        </a:rPr>
                        <a:t>Overall planning, coordination, and execution of CSCO. </a:t>
                      </a:r>
                      <a:endParaRPr lang="en-US" sz="1600" b="0" u="none" strike="noStrike" kern="1200" spc="-35" baseline="0">
                        <a:solidFill>
                          <a:schemeClr val="tx1"/>
                        </a:solidFill>
                      </a:endParaRPr>
                    </a:p>
                    <a:p>
                      <a:pPr marL="285750" indent="-285750">
                        <a:spcAft>
                          <a:spcPts val="400"/>
                        </a:spcAft>
                        <a:buFont typeface="Arial" panose="020B0604020202020204" pitchFamily="34" charset="0"/>
                        <a:buChar char="•"/>
                      </a:pPr>
                      <a:r>
                        <a:rPr lang="en-US" sz="1600" kern="1200" spc="-35">
                          <a:solidFill>
                            <a:schemeClr val="tx1"/>
                          </a:solidFill>
                        </a:rPr>
                        <a:t>This includes oversight of personnel, performance management, service delivery, compliance with contractual requirements, and implementation of process improvements to ensure efficient, high-quality customer service. </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8930755"/>
                  </a:ext>
                </a:extLst>
              </a:tr>
              <a:tr h="611966">
                <a:tc>
                  <a:txBody>
                    <a:bodyPr/>
                    <a:lstStyle/>
                    <a:p>
                      <a:pPr marL="0" indent="0" algn="l" defTabSz="914400" rtl="0" eaLnBrk="1" latinLnBrk="0" hangingPunct="1">
                        <a:buFont typeface="Arial" panose="020B0604020202020204" pitchFamily="34" charset="0"/>
                        <a:buNone/>
                      </a:pPr>
                      <a:r>
                        <a:rPr lang="en-US" sz="1600" kern="1200" spc="-35">
                          <a:solidFill>
                            <a:schemeClr val="tx1"/>
                          </a:solidFill>
                        </a:rPr>
                        <a:t>Business Manager</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400" rtl="0" eaLnBrk="1" latinLnBrk="0" hangingPunct="1">
                        <a:spcAft>
                          <a:spcPts val="400"/>
                        </a:spcAft>
                        <a:buFont typeface="Arial" panose="020B0604020202020204" pitchFamily="34" charset="0"/>
                        <a:buChar char="•"/>
                      </a:pPr>
                      <a:r>
                        <a:rPr lang="en-US" sz="1600" kern="1200" spc="-35">
                          <a:solidFill>
                            <a:schemeClr val="tx1"/>
                          </a:solidFill>
                        </a:rPr>
                        <a:t>Oversee business operations of the program, including financial performance, cost control, resource planning, and contractual compliance. </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6044767"/>
                  </a:ext>
                </a:extLst>
              </a:tr>
              <a:tr h="874237">
                <a:tc>
                  <a:txBody>
                    <a:bodyPr/>
                    <a:lstStyle/>
                    <a:p>
                      <a:r>
                        <a:rPr lang="en-US" sz="1600" kern="1200" spc="-35">
                          <a:solidFill>
                            <a:schemeClr val="tx1"/>
                          </a:solidFill>
                        </a:rPr>
                        <a:t>CSCO Managers</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400" rtl="0" eaLnBrk="1" latinLnBrk="0" hangingPunct="1">
                        <a:spcAft>
                          <a:spcPts val="400"/>
                        </a:spcAft>
                        <a:buFont typeface="Arial" panose="020B0604020202020204" pitchFamily="34" charset="0"/>
                        <a:buChar char="•"/>
                      </a:pPr>
                      <a:r>
                        <a:rPr lang="en-US" sz="1600" kern="1200" spc="-35">
                          <a:solidFill>
                            <a:schemeClr val="tx1"/>
                          </a:solidFill>
                        </a:rPr>
                        <a:t>Two (2) CSCO Managers are responsible for the overall leadership, performance, and operational success of the NCQP CSCs and WICs. </a:t>
                      </a:r>
                    </a:p>
                    <a:p>
                      <a:pPr marL="285750" indent="-285750" algn="l" defTabSz="914400" rtl="0" eaLnBrk="1" latinLnBrk="0" hangingPunct="1">
                        <a:spcAft>
                          <a:spcPts val="400"/>
                        </a:spcAft>
                        <a:buFont typeface="Arial" panose="020B0604020202020204" pitchFamily="34" charset="0"/>
                        <a:buChar char="•"/>
                      </a:pPr>
                      <a:r>
                        <a:rPr lang="en-US" sz="1600" kern="1200" spc="-35">
                          <a:solidFill>
                            <a:schemeClr val="tx1"/>
                          </a:solidFill>
                        </a:rPr>
                        <a:t>Oversee daily operations, manage staff and supervisors, drive performance metrics, and ensure efficient work environments. </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0646372"/>
                  </a:ext>
                </a:extLst>
              </a:tr>
              <a:tr h="379875">
                <a:tc>
                  <a:txBody>
                    <a:bodyPr/>
                    <a:lstStyle/>
                    <a:p>
                      <a:r>
                        <a:rPr lang="en-US" sz="1600" kern="1200" spc="-35">
                          <a:solidFill>
                            <a:schemeClr val="tx1"/>
                          </a:solidFill>
                        </a:rPr>
                        <a:t>Technology Manager</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400" rtl="0" eaLnBrk="1" latinLnBrk="0" hangingPunct="1">
                        <a:spcAft>
                          <a:spcPts val="400"/>
                        </a:spcAft>
                        <a:buFont typeface="Arial" panose="020B0604020202020204" pitchFamily="34" charset="0"/>
                        <a:buChar char="•"/>
                      </a:pPr>
                      <a:r>
                        <a:rPr lang="en-US" sz="1600" kern="1200" spc="-35">
                          <a:solidFill>
                            <a:schemeClr val="tx1"/>
                          </a:solidFill>
                        </a:rPr>
                        <a:t>Overall implementation, delivery, and ongoing oversight of technology activities for the CCT solutions. </a:t>
                      </a:r>
                    </a:p>
                    <a:p>
                      <a:pPr marL="285750" indent="-285750" algn="l" defTabSz="914400" rtl="0" eaLnBrk="1" latinLnBrk="0" hangingPunct="1">
                        <a:spcAft>
                          <a:spcPts val="400"/>
                        </a:spcAft>
                        <a:buFont typeface="Arial" panose="020B0604020202020204" pitchFamily="34" charset="0"/>
                        <a:buChar char="•"/>
                      </a:pPr>
                      <a:r>
                        <a:rPr lang="en-US" sz="1600" kern="1200" spc="-35">
                          <a:solidFill>
                            <a:schemeClr val="tx1"/>
                          </a:solidFill>
                        </a:rPr>
                        <a:t>Serving as the Contractor’s single point of accountability, this role manages day-to-day planning, coordination, execution, and control, while ensuring successful delivery, hyper-care support, and knowledge transfer through Project Closeout. </a:t>
                      </a:r>
                      <a:endParaRPr lang="en-US" sz="16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8961171"/>
                  </a:ext>
                </a:extLst>
              </a:tr>
            </a:tbl>
          </a:graphicData>
        </a:graphic>
      </p:graphicFrame>
      <p:sp>
        <p:nvSpPr>
          <p:cNvPr id="3" name="Slide Number Placeholder 4">
            <a:extLst>
              <a:ext uri="{FF2B5EF4-FFF2-40B4-BE49-F238E27FC236}">
                <a16:creationId xmlns:a16="http://schemas.microsoft.com/office/drawing/2014/main" id="{85A85807-6A77-6A2B-23B8-4A3A788B2A84}"/>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26</a:t>
            </a:fld>
            <a:endParaRPr lang="en-US"/>
          </a:p>
        </p:txBody>
      </p:sp>
    </p:spTree>
    <p:extLst>
      <p:ext uri="{BB962C8B-B14F-4D97-AF65-F5344CB8AC3E}">
        <p14:creationId xmlns:p14="http://schemas.microsoft.com/office/powerpoint/2010/main" val="3042408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8324" y="474257"/>
            <a:ext cx="11235350" cy="379515"/>
          </a:xfrm>
          <a:prstGeom prst="rect">
            <a:avLst/>
          </a:prstGeom>
        </p:spPr>
        <p:txBody>
          <a:bodyPr vert="horz" wrap="square" lIns="0" tIns="10085" rIns="0" bIns="0" rtlCol="0" anchor="ctr">
            <a:spAutoFit/>
          </a:bodyPr>
          <a:lstStyle/>
          <a:p>
            <a:pPr marL="11206">
              <a:lnSpc>
                <a:spcPct val="100000"/>
              </a:lnSpc>
              <a:spcBef>
                <a:spcPts val="79"/>
              </a:spcBef>
            </a:pPr>
            <a:r>
              <a:rPr lang="en-US" spc="-4"/>
              <a:t>Attachments</a:t>
            </a:r>
            <a:endParaRPr spc="-22"/>
          </a:p>
        </p:txBody>
      </p:sp>
      <p:sp>
        <p:nvSpPr>
          <p:cNvPr id="8" name="object 4">
            <a:extLst>
              <a:ext uri="{FF2B5EF4-FFF2-40B4-BE49-F238E27FC236}">
                <a16:creationId xmlns:a16="http://schemas.microsoft.com/office/drawing/2014/main" id="{574CFCA1-2B8F-457F-80DD-4E32EF9B5102}"/>
              </a:ext>
            </a:extLst>
          </p:cNvPr>
          <p:cNvSpPr txBox="1"/>
          <p:nvPr/>
        </p:nvSpPr>
        <p:spPr>
          <a:xfrm>
            <a:off x="5053844" y="529356"/>
            <a:ext cx="4626349" cy="134659"/>
          </a:xfrm>
          <a:prstGeom prst="rect">
            <a:avLst/>
          </a:prstGeom>
        </p:spPr>
        <p:txBody>
          <a:bodyPr vert="horz" wrap="square" lIns="0" tIns="12326" rIns="0" bIns="0" rtlCol="0">
            <a:spAutoFit/>
          </a:bodyPr>
          <a:lstStyle/>
          <a:p>
            <a:pPr marL="33619" algn="r">
              <a:spcBef>
                <a:spcPts val="97"/>
              </a:spcBef>
            </a:pPr>
            <a:r>
              <a:rPr lang="en-US" sz="794">
                <a:solidFill>
                  <a:srgbClr val="FFFFFF"/>
                </a:solidFill>
                <a:latin typeface="Arial"/>
                <a:cs typeface="Arial"/>
              </a:rPr>
              <a:t>I-485 RTCS Express Lanes Project - Pre-Proposal Scope of </a:t>
            </a:r>
            <a:r>
              <a:rPr lang="en-US" sz="794" spc="-4">
                <a:solidFill>
                  <a:srgbClr val="FFFFFF"/>
                </a:solidFill>
                <a:latin typeface="Arial"/>
                <a:cs typeface="Arial"/>
              </a:rPr>
              <a:t>Services </a:t>
            </a:r>
            <a:r>
              <a:rPr lang="en-US" sz="794" spc="-150">
                <a:solidFill>
                  <a:srgbClr val="FFFFFF"/>
                </a:solidFill>
                <a:latin typeface="Arial"/>
                <a:cs typeface="Arial"/>
              </a:rPr>
              <a:t> </a:t>
            </a:r>
            <a:r>
              <a:rPr lang="en-US" sz="794" spc="-4">
                <a:solidFill>
                  <a:srgbClr val="FFFFFF"/>
                </a:solidFill>
                <a:latin typeface="Arial"/>
                <a:cs typeface="Arial"/>
              </a:rPr>
              <a:t>Meeting</a:t>
            </a:r>
            <a:endParaRPr lang="en-US" sz="794">
              <a:latin typeface="Arial"/>
              <a:cs typeface="Arial"/>
            </a:endParaRPr>
          </a:p>
        </p:txBody>
      </p:sp>
      <p:graphicFrame>
        <p:nvGraphicFramePr>
          <p:cNvPr id="3" name="Table 2">
            <a:extLst>
              <a:ext uri="{FF2B5EF4-FFF2-40B4-BE49-F238E27FC236}">
                <a16:creationId xmlns:a16="http://schemas.microsoft.com/office/drawing/2014/main" id="{4EB31C94-B966-2337-3A4C-78E02402FF5B}"/>
              </a:ext>
            </a:extLst>
          </p:cNvPr>
          <p:cNvGraphicFramePr>
            <a:graphicFrameLocks noGrp="1"/>
          </p:cNvGraphicFramePr>
          <p:nvPr>
            <p:extLst>
              <p:ext uri="{D42A27DB-BD31-4B8C-83A1-F6EECF244321}">
                <p14:modId xmlns:p14="http://schemas.microsoft.com/office/powerpoint/2010/main" val="1900291014"/>
              </p:ext>
            </p:extLst>
          </p:nvPr>
        </p:nvGraphicFramePr>
        <p:xfrm>
          <a:off x="478324" y="908871"/>
          <a:ext cx="10880239" cy="4947633"/>
        </p:xfrm>
        <a:graphic>
          <a:graphicData uri="http://schemas.openxmlformats.org/drawingml/2006/table">
            <a:tbl>
              <a:tblPr firstRow="1" bandRow="1">
                <a:tableStyleId>{9DCAF9ED-07DC-4A11-8D7F-57B35C25682E}</a:tableStyleId>
              </a:tblPr>
              <a:tblGrid>
                <a:gridCol w="3536558">
                  <a:extLst>
                    <a:ext uri="{9D8B030D-6E8A-4147-A177-3AD203B41FA5}">
                      <a16:colId xmlns:a16="http://schemas.microsoft.com/office/drawing/2014/main" val="3400629962"/>
                    </a:ext>
                  </a:extLst>
                </a:gridCol>
                <a:gridCol w="7343681">
                  <a:extLst>
                    <a:ext uri="{9D8B030D-6E8A-4147-A177-3AD203B41FA5}">
                      <a16:colId xmlns:a16="http://schemas.microsoft.com/office/drawing/2014/main" val="2543564602"/>
                    </a:ext>
                  </a:extLst>
                </a:gridCol>
              </a:tblGrid>
              <a:tr h="386636">
                <a:tc>
                  <a:txBody>
                    <a:bodyPr/>
                    <a:lstStyle/>
                    <a:p>
                      <a:pPr algn="ctr"/>
                      <a:r>
                        <a:rPr lang="en-US" b="1">
                          <a:solidFill>
                            <a:schemeClr val="bg1"/>
                          </a:solidFill>
                        </a:rPr>
                        <a:t>Attachment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Font typeface="Arial" panose="020B0604020202020204" pitchFamily="34" charset="0"/>
                        <a:buNone/>
                      </a:pPr>
                      <a:r>
                        <a:rPr lang="en-US" b="1">
                          <a:solidFill>
                            <a:schemeClr val="bg1"/>
                          </a:solidFill>
                        </a:rPr>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8441380"/>
                  </a:ext>
                </a:extLst>
              </a:tr>
              <a:tr h="453997">
                <a:tc>
                  <a:txBody>
                    <a:bodyPr/>
                    <a:lstStyle/>
                    <a:p>
                      <a:pPr marL="0" algn="l" defTabSz="914400" rtl="0" eaLnBrk="1" fontAlgn="base" latinLnBrk="0" hangingPunct="1">
                        <a:lnSpc>
                          <a:spcPts val="1564"/>
                        </a:lnSpc>
                        <a:spcAft>
                          <a:spcPts val="800"/>
                        </a:spcAft>
                        <a:buNone/>
                      </a:pPr>
                      <a:r>
                        <a:rPr lang="en-US" sz="1400" kern="1200" spc="-35">
                          <a:solidFill>
                            <a:schemeClr val="tx1"/>
                          </a:solidFill>
                        </a:rPr>
                        <a:t>A: Policies &amp; Procedures for the Procurement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contains the policies and procedures that apply to the acquisition of all equipment, materials, supplies, printing, and services, through outright purchase, rental, lease, lease-purchase, or installment purchase.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8930755"/>
                  </a:ext>
                </a:extLst>
              </a:tr>
              <a:tr h="611966">
                <a:tc>
                  <a:txBody>
                    <a:bodyPr/>
                    <a:lstStyle/>
                    <a:p>
                      <a:r>
                        <a:rPr lang="en-US" sz="1400" spc="-35"/>
                        <a:t>B: Standard Special Provision Title VI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Agreement to the provisions of Title VI of the Civil Rights Act of 1964 (78 Stat. 252) and the Regulations of the Department of Transportation (49 C.F.R., Part 21).</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6044767"/>
                  </a:ext>
                </a:extLst>
              </a:tr>
              <a:tr h="453298">
                <a:tc>
                  <a:txBody>
                    <a:bodyPr/>
                    <a:lstStyle/>
                    <a:p>
                      <a:r>
                        <a:rPr lang="en-US" sz="1400" spc="-35"/>
                        <a:t>C: NCQP Business Policies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contains the business policies by which the North Carolina Turnpike Authority (NCTA) operates its NC Quick Pass® toll collection program.</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0646372"/>
                  </a:ext>
                </a:extLst>
              </a:tr>
              <a:tr h="611966">
                <a:tc>
                  <a:txBody>
                    <a:bodyPr/>
                    <a:lstStyle/>
                    <a:p>
                      <a:r>
                        <a:rPr lang="en-US" sz="1400" spc="-35"/>
                        <a:t>D: Operational Statistics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Provides the operational statistics for past 24 months of Traffic volumes, Quick Pass accounts, Toll Invoice Accounts, Call Center stats, Case Management, Mail house, Web &amp; APP, Image Review Audit, and DMV Hold &amp; Collections.</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8961171"/>
                  </a:ext>
                </a:extLst>
              </a:tr>
              <a:tr h="174654">
                <a:tc>
                  <a:txBody>
                    <a:bodyPr/>
                    <a:lstStyle/>
                    <a:p>
                      <a:r>
                        <a:rPr lang="en-US" sz="1400" spc="-35"/>
                        <a:t>E: RingCentral Specs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outlines the per-seat licensing costs and component specifications.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6532130"/>
                  </a:ext>
                </a:extLst>
              </a:tr>
              <a:tr h="626711">
                <a:tc>
                  <a:txBody>
                    <a:bodyPr/>
                    <a:lstStyle/>
                    <a:p>
                      <a:r>
                        <a:rPr lang="en-US" sz="1400" spc="-35"/>
                        <a:t>F: List of Current SOPs</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provides a comprehensive list of all Standard Operating Procedures (SOPs) as they exist today under the existing operations contractor’s contract scope and requirements.</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3655951"/>
                  </a:ext>
                </a:extLst>
              </a:tr>
              <a:tr h="398527">
                <a:tc>
                  <a:txBody>
                    <a:bodyPr/>
                    <a:lstStyle/>
                    <a:p>
                      <a:r>
                        <a:rPr lang="en-US" sz="1400" spc="-35"/>
                        <a:t>G: NCTA Roadway Projects</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400" rtl="0" eaLnBrk="1" latinLnBrk="0" hangingPunct="1">
                        <a:buFont typeface="Arial" panose="020B0604020202020204" pitchFamily="34" charset="0"/>
                        <a:buChar char="•"/>
                      </a:pPr>
                      <a:r>
                        <a:rPr lang="en-US" sz="1400" kern="1200" spc="-35">
                          <a:solidFill>
                            <a:schemeClr val="tx1"/>
                          </a:solidFill>
                        </a:rPr>
                        <a:t>This document details the North Carolina Turnpike Authority roadway projects that are open to traffic, under construction, under development and under construction.</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4367029"/>
                  </a:ext>
                </a:extLst>
              </a:tr>
              <a:tr h="450771">
                <a:tc>
                  <a:txBody>
                    <a:bodyPr/>
                    <a:lstStyle/>
                    <a:p>
                      <a:r>
                        <a:rPr lang="en-US" sz="1400" spc="-35"/>
                        <a:t>H: Typical Pass-Through Items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Attachment provides pass-through costs seen during typical normal Operations and Maintenance (O&amp;M).</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514579"/>
                  </a:ext>
                </a:extLst>
              </a:tr>
            </a:tbl>
          </a:graphicData>
        </a:graphic>
      </p:graphicFrame>
      <p:sp>
        <p:nvSpPr>
          <p:cNvPr id="4" name="Slide Number Placeholder 4">
            <a:extLst>
              <a:ext uri="{FF2B5EF4-FFF2-40B4-BE49-F238E27FC236}">
                <a16:creationId xmlns:a16="http://schemas.microsoft.com/office/drawing/2014/main" id="{C8327666-0002-B45B-5E7F-96335ABF4850}"/>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27</a:t>
            </a:fld>
            <a:endParaRPr lang="en-US"/>
          </a:p>
        </p:txBody>
      </p:sp>
    </p:spTree>
    <p:extLst>
      <p:ext uri="{BB962C8B-B14F-4D97-AF65-F5344CB8AC3E}">
        <p14:creationId xmlns:p14="http://schemas.microsoft.com/office/powerpoint/2010/main" val="79521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02D63-6F85-75D6-BACE-3E7ADCD8B3E9}"/>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707A954-29ED-68BF-F0A3-B14A79834406}"/>
              </a:ext>
            </a:extLst>
          </p:cNvPr>
          <p:cNvSpPr txBox="1">
            <a:spLocks noGrp="1"/>
          </p:cNvSpPr>
          <p:nvPr>
            <p:ph type="title"/>
          </p:nvPr>
        </p:nvSpPr>
        <p:spPr>
          <a:xfrm>
            <a:off x="478324" y="474257"/>
            <a:ext cx="11235350" cy="379515"/>
          </a:xfrm>
          <a:prstGeom prst="rect">
            <a:avLst/>
          </a:prstGeom>
        </p:spPr>
        <p:txBody>
          <a:bodyPr vert="horz" wrap="square" lIns="0" tIns="10085" rIns="0" bIns="0" rtlCol="0" anchor="ctr">
            <a:spAutoFit/>
          </a:bodyPr>
          <a:lstStyle/>
          <a:p>
            <a:pPr marL="11206">
              <a:lnSpc>
                <a:spcPct val="100000"/>
              </a:lnSpc>
              <a:spcBef>
                <a:spcPts val="79"/>
              </a:spcBef>
            </a:pPr>
            <a:r>
              <a:rPr lang="en-US" spc="-4"/>
              <a:t>Attachments (Cont.)</a:t>
            </a:r>
            <a:endParaRPr spc="-22"/>
          </a:p>
        </p:txBody>
      </p:sp>
      <p:sp>
        <p:nvSpPr>
          <p:cNvPr id="8" name="object 4">
            <a:extLst>
              <a:ext uri="{FF2B5EF4-FFF2-40B4-BE49-F238E27FC236}">
                <a16:creationId xmlns:a16="http://schemas.microsoft.com/office/drawing/2014/main" id="{C850ACE3-5242-B7EA-2803-843A1A2EE695}"/>
              </a:ext>
            </a:extLst>
          </p:cNvPr>
          <p:cNvSpPr txBox="1"/>
          <p:nvPr/>
        </p:nvSpPr>
        <p:spPr>
          <a:xfrm>
            <a:off x="5053844" y="529356"/>
            <a:ext cx="4626349" cy="134659"/>
          </a:xfrm>
          <a:prstGeom prst="rect">
            <a:avLst/>
          </a:prstGeom>
        </p:spPr>
        <p:txBody>
          <a:bodyPr vert="horz" wrap="square" lIns="0" tIns="12326" rIns="0" bIns="0" rtlCol="0">
            <a:spAutoFit/>
          </a:bodyPr>
          <a:lstStyle/>
          <a:p>
            <a:pPr marL="33619" algn="r">
              <a:spcBef>
                <a:spcPts val="97"/>
              </a:spcBef>
            </a:pPr>
            <a:r>
              <a:rPr lang="en-US" sz="794">
                <a:solidFill>
                  <a:srgbClr val="FFFFFF"/>
                </a:solidFill>
                <a:latin typeface="Arial"/>
                <a:cs typeface="Arial"/>
              </a:rPr>
              <a:t>I-485 RTCS Express Lanes Project - Pre-Proposal Scope of </a:t>
            </a:r>
            <a:r>
              <a:rPr lang="en-US" sz="794" spc="-4">
                <a:solidFill>
                  <a:srgbClr val="FFFFFF"/>
                </a:solidFill>
                <a:latin typeface="Arial"/>
                <a:cs typeface="Arial"/>
              </a:rPr>
              <a:t>Services </a:t>
            </a:r>
            <a:r>
              <a:rPr lang="en-US" sz="794" spc="-150">
                <a:solidFill>
                  <a:srgbClr val="FFFFFF"/>
                </a:solidFill>
                <a:latin typeface="Arial"/>
                <a:cs typeface="Arial"/>
              </a:rPr>
              <a:t> </a:t>
            </a:r>
            <a:r>
              <a:rPr lang="en-US" sz="794" spc="-4">
                <a:solidFill>
                  <a:srgbClr val="FFFFFF"/>
                </a:solidFill>
                <a:latin typeface="Arial"/>
                <a:cs typeface="Arial"/>
              </a:rPr>
              <a:t>Meeting</a:t>
            </a:r>
            <a:endParaRPr lang="en-US" sz="794">
              <a:latin typeface="Arial"/>
              <a:cs typeface="Arial"/>
            </a:endParaRPr>
          </a:p>
        </p:txBody>
      </p:sp>
      <p:graphicFrame>
        <p:nvGraphicFramePr>
          <p:cNvPr id="3" name="Table 2">
            <a:extLst>
              <a:ext uri="{FF2B5EF4-FFF2-40B4-BE49-F238E27FC236}">
                <a16:creationId xmlns:a16="http://schemas.microsoft.com/office/drawing/2014/main" id="{320688DC-6DF3-E088-CBED-C07EF6D46A24}"/>
              </a:ext>
            </a:extLst>
          </p:cNvPr>
          <p:cNvGraphicFramePr>
            <a:graphicFrameLocks noGrp="1"/>
          </p:cNvGraphicFramePr>
          <p:nvPr>
            <p:extLst>
              <p:ext uri="{D42A27DB-BD31-4B8C-83A1-F6EECF244321}">
                <p14:modId xmlns:p14="http://schemas.microsoft.com/office/powerpoint/2010/main" val="1450110443"/>
              </p:ext>
            </p:extLst>
          </p:nvPr>
        </p:nvGraphicFramePr>
        <p:xfrm>
          <a:off x="478324" y="1152315"/>
          <a:ext cx="10880239" cy="3830208"/>
        </p:xfrm>
        <a:graphic>
          <a:graphicData uri="http://schemas.openxmlformats.org/drawingml/2006/table">
            <a:tbl>
              <a:tblPr firstRow="1" bandRow="1">
                <a:tableStyleId>{9DCAF9ED-07DC-4A11-8D7F-57B35C25682E}</a:tableStyleId>
              </a:tblPr>
              <a:tblGrid>
                <a:gridCol w="3536558">
                  <a:extLst>
                    <a:ext uri="{9D8B030D-6E8A-4147-A177-3AD203B41FA5}">
                      <a16:colId xmlns:a16="http://schemas.microsoft.com/office/drawing/2014/main" val="3400629962"/>
                    </a:ext>
                  </a:extLst>
                </a:gridCol>
                <a:gridCol w="7343681">
                  <a:extLst>
                    <a:ext uri="{9D8B030D-6E8A-4147-A177-3AD203B41FA5}">
                      <a16:colId xmlns:a16="http://schemas.microsoft.com/office/drawing/2014/main" val="2543564602"/>
                    </a:ext>
                  </a:extLst>
                </a:gridCol>
              </a:tblGrid>
              <a:tr h="386636">
                <a:tc>
                  <a:txBody>
                    <a:bodyPr/>
                    <a:lstStyle/>
                    <a:p>
                      <a:pPr algn="ctr"/>
                      <a:r>
                        <a:rPr lang="en-US" b="1">
                          <a:solidFill>
                            <a:schemeClr val="bg1"/>
                          </a:solidFill>
                        </a:rPr>
                        <a:t>Attachment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Font typeface="Arial" panose="020B0604020202020204" pitchFamily="34" charset="0"/>
                        <a:buNone/>
                      </a:pPr>
                      <a:r>
                        <a:rPr lang="en-US" b="1">
                          <a:solidFill>
                            <a:schemeClr val="bg1"/>
                          </a:solidFill>
                        </a:rPr>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8441380"/>
                  </a:ext>
                </a:extLst>
              </a:tr>
              <a:tr h="453997">
                <a:tc>
                  <a:txBody>
                    <a:bodyPr/>
                    <a:lstStyle/>
                    <a:p>
                      <a:r>
                        <a:rPr lang="en-US" sz="1400" spc="-35"/>
                        <a:t>I: BOS Telephony APIs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NCTA BOS interface is REST-based, utilizes standard HTTP verbs. PCI-compliant integration between the vendor's Telephony/IVR platform and the Agency's Back-Office System (BOS).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7814418"/>
                  </a:ext>
                </a:extLst>
              </a:tr>
              <a:tr h="453997">
                <a:tc>
                  <a:txBody>
                    <a:bodyPr/>
                    <a:lstStyle/>
                    <a:p>
                      <a:pPr marL="0" algn="l" defTabSz="914400" rtl="0" eaLnBrk="1" fontAlgn="base" latinLnBrk="0" hangingPunct="1">
                        <a:lnSpc>
                          <a:spcPts val="1564"/>
                        </a:lnSpc>
                        <a:spcAft>
                          <a:spcPts val="800"/>
                        </a:spcAft>
                        <a:buNone/>
                      </a:pPr>
                      <a:r>
                        <a:rPr lang="en-US" sz="1400" spc="-35"/>
                        <a:t>J: Workstation Specifications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outlines the laptop and monitor specifications for the workstations at the NCQP CSC facility locations: Rocky Mount, NC, and Winston-Salem, NC.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8930755"/>
                  </a:ext>
                </a:extLst>
              </a:tr>
              <a:tr h="611966">
                <a:tc>
                  <a:txBody>
                    <a:bodyPr/>
                    <a:lstStyle/>
                    <a:p>
                      <a:r>
                        <a:rPr lang="en-US" sz="1400" spc="-35"/>
                        <a:t>K: List of Current Case Types &amp; Topics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This document provides a comprehensive list of the current Case types and topics used in NCTA’s Back-Office System (BOS).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6044767"/>
                  </a:ext>
                </a:extLst>
              </a:tr>
              <a:tr h="453298">
                <a:tc>
                  <a:txBody>
                    <a:bodyPr/>
                    <a:lstStyle/>
                    <a:p>
                      <a:r>
                        <a:rPr lang="en-US" sz="1400" spc="-35"/>
                        <a:t>L: Sample Scenario-Based Test Matrix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A sample of scenario-based test matrix used by NCTA to accept system and ensure test coverage of business scenarios. During the design and implementation phase, NCTA expects the vendor to develop this matrix and use them for Automated and Manual testing.</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0646372"/>
                  </a:ext>
                </a:extLst>
              </a:tr>
              <a:tr h="451800">
                <a:tc>
                  <a:txBody>
                    <a:bodyPr/>
                    <a:lstStyle/>
                    <a:p>
                      <a:r>
                        <a:rPr lang="en-US" sz="1400" spc="-35"/>
                        <a:t>M: RTM Baseline Sample</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A sample of the RTM baseline document that NCTA will provide to the Contractor.</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8961171"/>
                  </a:ext>
                </a:extLst>
              </a:tr>
              <a:tr h="611966">
                <a:tc>
                  <a:txBody>
                    <a:bodyPr/>
                    <a:lstStyle/>
                    <a:p>
                      <a:r>
                        <a:rPr lang="en-US" sz="1400" spc="-35"/>
                        <a:t>N: Current Lease Agreements for NCTA Facilities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400" kern="1200" spc="-35">
                          <a:solidFill>
                            <a:schemeClr val="tx1"/>
                          </a:solidFill>
                        </a:rPr>
                        <a:t>The current lease agreements for NCTA facilities for ease of reference: 1) NCTA Headquarters Lease 2) Monroe WIC Lease 3) Rocky Mount CSC Lease 4) Winston Salem CSC Lease. </a:t>
                      </a:r>
                      <a:endParaRPr lang="en-US" sz="1400" kern="1200" spc="-35">
                        <a:solidFill>
                          <a:schemeClr val="tx1"/>
                        </a:solidFill>
                        <a:latin typeface="TransportNewLight_gdi" pitchFamily="2" charset="77"/>
                        <a:ea typeface="+mn-ea"/>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6532130"/>
                  </a:ext>
                </a:extLst>
              </a:tr>
            </a:tbl>
          </a:graphicData>
        </a:graphic>
      </p:graphicFrame>
      <p:sp>
        <p:nvSpPr>
          <p:cNvPr id="4" name="Slide Number Placeholder 4">
            <a:extLst>
              <a:ext uri="{FF2B5EF4-FFF2-40B4-BE49-F238E27FC236}">
                <a16:creationId xmlns:a16="http://schemas.microsoft.com/office/drawing/2014/main" id="{63D623CE-4CBA-53ED-AFF8-B33E0070D332}"/>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28</a:t>
            </a:fld>
            <a:endParaRPr lang="en-US"/>
          </a:p>
        </p:txBody>
      </p:sp>
    </p:spTree>
    <p:extLst>
      <p:ext uri="{BB962C8B-B14F-4D97-AF65-F5344CB8AC3E}">
        <p14:creationId xmlns:p14="http://schemas.microsoft.com/office/powerpoint/2010/main" val="10459354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33B46-762D-F9F1-3FFA-7A47B0CD683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4E21FEA-6758-3269-D477-5AF3929E046D}"/>
              </a:ext>
            </a:extLst>
          </p:cNvPr>
          <p:cNvSpPr txBox="1">
            <a:spLocks noGrp="1"/>
          </p:cNvSpPr>
          <p:nvPr>
            <p:ph type="title"/>
          </p:nvPr>
        </p:nvSpPr>
        <p:spPr>
          <a:xfrm>
            <a:off x="314945" y="148318"/>
            <a:ext cx="11235350" cy="379515"/>
          </a:xfrm>
          <a:prstGeom prst="rect">
            <a:avLst/>
          </a:prstGeom>
        </p:spPr>
        <p:txBody>
          <a:bodyPr vert="horz" wrap="square" lIns="0" tIns="10085" rIns="0" bIns="0" rtlCol="0" anchor="ctr">
            <a:spAutoFit/>
          </a:bodyPr>
          <a:lstStyle/>
          <a:p>
            <a:pPr marL="11206">
              <a:lnSpc>
                <a:spcPct val="100000"/>
              </a:lnSpc>
              <a:spcBef>
                <a:spcPts val="79"/>
              </a:spcBef>
            </a:pPr>
            <a:r>
              <a:rPr lang="en-US"/>
              <a:t>Diagram of NCTA’s Systems (NTP1) </a:t>
            </a:r>
            <a:endParaRPr spc="-22"/>
          </a:p>
        </p:txBody>
      </p:sp>
      <p:sp>
        <p:nvSpPr>
          <p:cNvPr id="1176" name="Slide Number Placeholder 4">
            <a:extLst>
              <a:ext uri="{FF2B5EF4-FFF2-40B4-BE49-F238E27FC236}">
                <a16:creationId xmlns:a16="http://schemas.microsoft.com/office/drawing/2014/main" id="{DD1E685A-C5F6-E227-DC5B-D97B1854AF90}"/>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29</a:t>
            </a:fld>
            <a:endParaRPr lang="en-US"/>
          </a:p>
        </p:txBody>
      </p:sp>
      <p:pic>
        <p:nvPicPr>
          <p:cNvPr id="4" name="Picture 3">
            <a:extLst>
              <a:ext uri="{FF2B5EF4-FFF2-40B4-BE49-F238E27FC236}">
                <a16:creationId xmlns:a16="http://schemas.microsoft.com/office/drawing/2014/main" id="{3DEF1136-8220-CDAD-B0C6-AD3A128815E1}"/>
              </a:ext>
            </a:extLst>
          </p:cNvPr>
          <p:cNvPicPr>
            <a:picLocks noChangeAspect="1"/>
          </p:cNvPicPr>
          <p:nvPr/>
        </p:nvPicPr>
        <p:blipFill>
          <a:blip r:embed="rId3"/>
          <a:stretch>
            <a:fillRect/>
          </a:stretch>
        </p:blipFill>
        <p:spPr>
          <a:xfrm>
            <a:off x="641704" y="374817"/>
            <a:ext cx="11098859" cy="6214909"/>
          </a:xfrm>
          <a:prstGeom prst="rect">
            <a:avLst/>
          </a:prstGeom>
        </p:spPr>
      </p:pic>
    </p:spTree>
    <p:extLst>
      <p:ext uri="{BB962C8B-B14F-4D97-AF65-F5344CB8AC3E}">
        <p14:creationId xmlns:p14="http://schemas.microsoft.com/office/powerpoint/2010/main" val="2723059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007A-CB97-9B4E-89A4-96AD6756B20C}"/>
              </a:ext>
            </a:extLst>
          </p:cNvPr>
          <p:cNvSpPr>
            <a:spLocks noGrp="1"/>
          </p:cNvSpPr>
          <p:nvPr>
            <p:ph type="ctrTitle"/>
          </p:nvPr>
        </p:nvSpPr>
        <p:spPr>
          <a:xfrm>
            <a:off x="0" y="1968651"/>
            <a:ext cx="12192000" cy="1655762"/>
          </a:xfrm>
        </p:spPr>
        <p:txBody>
          <a:bodyPr/>
          <a:lstStyle/>
          <a:p>
            <a:r>
              <a:rPr lang="en-US" spc="-4">
                <a:solidFill>
                  <a:srgbClr val="FFFFFF"/>
                </a:solidFill>
              </a:rPr>
              <a:t>Welcome and Introductions</a:t>
            </a:r>
            <a:endParaRPr lang="en-US"/>
          </a:p>
        </p:txBody>
      </p:sp>
      <p:sp>
        <p:nvSpPr>
          <p:cNvPr id="3" name="TextBox 2">
            <a:extLst>
              <a:ext uri="{FF2B5EF4-FFF2-40B4-BE49-F238E27FC236}">
                <a16:creationId xmlns:a16="http://schemas.microsoft.com/office/drawing/2014/main" id="{26D1D579-4C46-5748-A7AB-990630D49E9B}"/>
              </a:ext>
            </a:extLst>
          </p:cNvPr>
          <p:cNvSpPr txBox="1"/>
          <p:nvPr/>
        </p:nvSpPr>
        <p:spPr>
          <a:xfrm>
            <a:off x="0" y="3817743"/>
            <a:ext cx="12192000" cy="400110"/>
          </a:xfrm>
          <a:prstGeom prst="rect">
            <a:avLst/>
          </a:prstGeom>
          <a:noFill/>
        </p:spPr>
        <p:txBody>
          <a:bodyPr wrap="square" rtlCol="0">
            <a:spAutoFit/>
          </a:bodyPr>
          <a:lstStyle/>
          <a:p>
            <a:pPr algn="ctr"/>
            <a:r>
              <a:rPr lang="en-US" sz="2000">
                <a:solidFill>
                  <a:schemeClr val="bg1"/>
                </a:solidFill>
                <a:latin typeface="TransportNewMedium_gdi" panose="020B0604020202020204" charset="0"/>
              </a:rPr>
              <a:t>Eliza Davis </a:t>
            </a:r>
          </a:p>
        </p:txBody>
      </p:sp>
    </p:spTree>
    <p:extLst>
      <p:ext uri="{BB962C8B-B14F-4D97-AF65-F5344CB8AC3E}">
        <p14:creationId xmlns:p14="http://schemas.microsoft.com/office/powerpoint/2010/main" val="1425090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EA1D-8641-4A4E-E630-78027C59EC5A}"/>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8C552432-806F-1D96-64D2-85603836C575}"/>
              </a:ext>
            </a:extLst>
          </p:cNvPr>
          <p:cNvSpPr txBox="1">
            <a:spLocks noGrp="1"/>
          </p:cNvSpPr>
          <p:nvPr>
            <p:ph type="title"/>
          </p:nvPr>
        </p:nvSpPr>
        <p:spPr>
          <a:xfrm>
            <a:off x="145611" y="209894"/>
            <a:ext cx="11235350" cy="379515"/>
          </a:xfrm>
          <a:prstGeom prst="rect">
            <a:avLst/>
          </a:prstGeom>
        </p:spPr>
        <p:txBody>
          <a:bodyPr vert="horz" wrap="square" lIns="0" tIns="10085" rIns="0" bIns="0" rtlCol="0" anchor="ctr">
            <a:spAutoFit/>
          </a:bodyPr>
          <a:lstStyle/>
          <a:p>
            <a:pPr marL="11206">
              <a:lnSpc>
                <a:spcPct val="100000"/>
              </a:lnSpc>
              <a:spcBef>
                <a:spcPts val="79"/>
              </a:spcBef>
            </a:pPr>
            <a:r>
              <a:rPr lang="en-US"/>
              <a:t>Diagram of NCTA’s Systems (NTP2)</a:t>
            </a:r>
            <a:endParaRPr spc="-22"/>
          </a:p>
        </p:txBody>
      </p:sp>
      <p:pic>
        <p:nvPicPr>
          <p:cNvPr id="2050" name="Picture 2049">
            <a:extLst>
              <a:ext uri="{FF2B5EF4-FFF2-40B4-BE49-F238E27FC236}">
                <a16:creationId xmlns:a16="http://schemas.microsoft.com/office/drawing/2014/main" id="{BD1EB882-B1E3-64B5-C569-8A67A17A2DA3}"/>
              </a:ext>
            </a:extLst>
          </p:cNvPr>
          <p:cNvPicPr>
            <a:picLocks noChangeAspect="1"/>
          </p:cNvPicPr>
          <p:nvPr/>
        </p:nvPicPr>
        <p:blipFill>
          <a:blip r:embed="rId3"/>
          <a:stretch>
            <a:fillRect/>
          </a:stretch>
        </p:blipFill>
        <p:spPr>
          <a:xfrm>
            <a:off x="642972" y="486418"/>
            <a:ext cx="10906055" cy="6062614"/>
          </a:xfrm>
          <a:prstGeom prst="rect">
            <a:avLst/>
          </a:prstGeom>
        </p:spPr>
      </p:pic>
      <p:sp>
        <p:nvSpPr>
          <p:cNvPr id="2154" name="Slide Number Placeholder 4">
            <a:extLst>
              <a:ext uri="{FF2B5EF4-FFF2-40B4-BE49-F238E27FC236}">
                <a16:creationId xmlns:a16="http://schemas.microsoft.com/office/drawing/2014/main" id="{1C025A3B-4B9A-69C1-B3C4-3AF16CFFCA0E}"/>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30</a:t>
            </a:fld>
            <a:endParaRPr lang="en-US"/>
          </a:p>
        </p:txBody>
      </p:sp>
    </p:spTree>
    <p:extLst>
      <p:ext uri="{BB962C8B-B14F-4D97-AF65-F5344CB8AC3E}">
        <p14:creationId xmlns:p14="http://schemas.microsoft.com/office/powerpoint/2010/main" val="585377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57BC8-1378-2908-301B-E8D78C89B5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02EBDC-BCB4-1AFE-6583-33415AAB23C3}"/>
              </a:ext>
            </a:extLst>
          </p:cNvPr>
          <p:cNvSpPr>
            <a:spLocks noGrp="1"/>
          </p:cNvSpPr>
          <p:nvPr>
            <p:ph type="ctrTitle"/>
          </p:nvPr>
        </p:nvSpPr>
        <p:spPr>
          <a:xfrm>
            <a:off x="0" y="1968651"/>
            <a:ext cx="12192000" cy="1655762"/>
          </a:xfrm>
        </p:spPr>
        <p:txBody>
          <a:bodyPr/>
          <a:lstStyle/>
          <a:p>
            <a:r>
              <a:rPr lang="en-US" sz="4000" spc="-9">
                <a:solidFill>
                  <a:srgbClr val="FFFFFF"/>
                </a:solidFill>
              </a:rPr>
              <a:t>Project Timeline</a:t>
            </a:r>
            <a:endParaRPr lang="en-US" sz="4000"/>
          </a:p>
        </p:txBody>
      </p:sp>
      <p:sp>
        <p:nvSpPr>
          <p:cNvPr id="3" name="TextBox 2">
            <a:extLst>
              <a:ext uri="{FF2B5EF4-FFF2-40B4-BE49-F238E27FC236}">
                <a16:creationId xmlns:a16="http://schemas.microsoft.com/office/drawing/2014/main" id="{53EFC3BB-82C7-314F-554E-04D183BD7A13}"/>
              </a:ext>
            </a:extLst>
          </p:cNvPr>
          <p:cNvSpPr txBox="1"/>
          <p:nvPr/>
        </p:nvSpPr>
        <p:spPr>
          <a:xfrm>
            <a:off x="0" y="3817743"/>
            <a:ext cx="12192000" cy="400110"/>
          </a:xfrm>
          <a:prstGeom prst="rect">
            <a:avLst/>
          </a:prstGeom>
          <a:noFill/>
        </p:spPr>
        <p:txBody>
          <a:bodyPr wrap="square" rtlCol="0">
            <a:spAutoFit/>
          </a:bodyPr>
          <a:lstStyle/>
          <a:p>
            <a:pPr algn="ctr"/>
            <a:r>
              <a:rPr lang="en-US" sz="2000">
                <a:solidFill>
                  <a:schemeClr val="bg1"/>
                </a:solidFill>
                <a:latin typeface="TransportNewMedium_gdi" pitchFamily="2" charset="77"/>
              </a:rPr>
              <a:t>Angela Queenland</a:t>
            </a:r>
            <a:endParaRPr lang="en-US" sz="1400">
              <a:solidFill>
                <a:schemeClr val="bg1"/>
              </a:solidFill>
              <a:latin typeface="TransportNewLight_gdi" pitchFamily="2" charset="77"/>
            </a:endParaRPr>
          </a:p>
        </p:txBody>
      </p:sp>
    </p:spTree>
    <p:extLst>
      <p:ext uri="{BB962C8B-B14F-4D97-AF65-F5344CB8AC3E}">
        <p14:creationId xmlns:p14="http://schemas.microsoft.com/office/powerpoint/2010/main" val="3159898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D8C9D-CE2F-1949-A9CC-54863D5C7D97}"/>
              </a:ext>
            </a:extLst>
          </p:cNvPr>
          <p:cNvSpPr>
            <a:spLocks noGrp="1"/>
          </p:cNvSpPr>
          <p:nvPr>
            <p:ph type="title"/>
          </p:nvPr>
        </p:nvSpPr>
        <p:spPr>
          <a:xfrm>
            <a:off x="397512" y="332459"/>
            <a:ext cx="11235350" cy="286997"/>
          </a:xfrm>
        </p:spPr>
        <p:txBody>
          <a:bodyPr/>
          <a:lstStyle/>
          <a:p>
            <a:r>
              <a:rPr lang="en-US"/>
              <a:t>Project Milestone Schedule – Notice to Proceed (NTP) 1</a:t>
            </a:r>
          </a:p>
        </p:txBody>
      </p:sp>
      <p:pic>
        <p:nvPicPr>
          <p:cNvPr id="5" name="Picture 4">
            <a:extLst>
              <a:ext uri="{FF2B5EF4-FFF2-40B4-BE49-F238E27FC236}">
                <a16:creationId xmlns:a16="http://schemas.microsoft.com/office/drawing/2014/main" id="{09811544-1320-E2F9-4986-B7CBDAAF076E}"/>
              </a:ext>
            </a:extLst>
          </p:cNvPr>
          <p:cNvPicPr>
            <a:picLocks noChangeAspect="1"/>
          </p:cNvPicPr>
          <p:nvPr/>
        </p:nvPicPr>
        <p:blipFill>
          <a:blip r:embed="rId2"/>
          <a:srcRect l="896"/>
          <a:stretch>
            <a:fillRect/>
          </a:stretch>
        </p:blipFill>
        <p:spPr>
          <a:xfrm>
            <a:off x="1872737" y="830355"/>
            <a:ext cx="8284900" cy="5197290"/>
          </a:xfrm>
          <a:prstGeom prst="rect">
            <a:avLst/>
          </a:prstGeom>
          <a:ln>
            <a:solidFill>
              <a:schemeClr val="accent1"/>
            </a:solidFill>
          </a:ln>
        </p:spPr>
      </p:pic>
      <p:sp>
        <p:nvSpPr>
          <p:cNvPr id="6" name="TextBox 5">
            <a:extLst>
              <a:ext uri="{FF2B5EF4-FFF2-40B4-BE49-F238E27FC236}">
                <a16:creationId xmlns:a16="http://schemas.microsoft.com/office/drawing/2014/main" id="{A0722662-4D90-131A-9723-DBF15A7CCBF7}"/>
              </a:ext>
            </a:extLst>
          </p:cNvPr>
          <p:cNvSpPr txBox="1"/>
          <p:nvPr/>
        </p:nvSpPr>
        <p:spPr>
          <a:xfrm>
            <a:off x="397512" y="6217764"/>
            <a:ext cx="4970207" cy="307777"/>
          </a:xfrm>
          <a:prstGeom prst="rect">
            <a:avLst/>
          </a:prstGeom>
          <a:noFill/>
        </p:spPr>
        <p:txBody>
          <a:bodyPr wrap="square" rtlCol="0">
            <a:spAutoFit/>
          </a:bodyPr>
          <a:lstStyle/>
          <a:p>
            <a:r>
              <a:rPr lang="en-US" sz="1400"/>
              <a:t>This table is found in RFP Part III, Section 2.3.2</a:t>
            </a:r>
          </a:p>
        </p:txBody>
      </p:sp>
      <p:sp>
        <p:nvSpPr>
          <p:cNvPr id="3" name="Slide Number Placeholder 4">
            <a:extLst>
              <a:ext uri="{FF2B5EF4-FFF2-40B4-BE49-F238E27FC236}">
                <a16:creationId xmlns:a16="http://schemas.microsoft.com/office/drawing/2014/main" id="{66D95D4A-8092-2A88-E0C3-4C9BE3087F1C}"/>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32</a:t>
            </a:fld>
            <a:endParaRPr lang="en-US"/>
          </a:p>
        </p:txBody>
      </p:sp>
    </p:spTree>
    <p:extLst>
      <p:ext uri="{BB962C8B-B14F-4D97-AF65-F5344CB8AC3E}">
        <p14:creationId xmlns:p14="http://schemas.microsoft.com/office/powerpoint/2010/main" val="166941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90169-BB59-6982-CC89-300F3D825B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7C8FEB-4EBF-5AE3-AC09-A67FA5802645}"/>
              </a:ext>
            </a:extLst>
          </p:cNvPr>
          <p:cNvSpPr>
            <a:spLocks noGrp="1"/>
          </p:cNvSpPr>
          <p:nvPr>
            <p:ph type="title"/>
          </p:nvPr>
        </p:nvSpPr>
        <p:spPr>
          <a:xfrm>
            <a:off x="397512" y="332459"/>
            <a:ext cx="11235350" cy="286997"/>
          </a:xfrm>
        </p:spPr>
        <p:txBody>
          <a:bodyPr/>
          <a:lstStyle/>
          <a:p>
            <a:r>
              <a:rPr lang="en-US"/>
              <a:t>Project Milestone Schedule – Notice to Proceed (NTP) 2</a:t>
            </a:r>
          </a:p>
        </p:txBody>
      </p:sp>
      <p:sp>
        <p:nvSpPr>
          <p:cNvPr id="6" name="TextBox 5">
            <a:extLst>
              <a:ext uri="{FF2B5EF4-FFF2-40B4-BE49-F238E27FC236}">
                <a16:creationId xmlns:a16="http://schemas.microsoft.com/office/drawing/2014/main" id="{35E45AF2-FFF7-B97F-0E7D-DEACD6745B23}"/>
              </a:ext>
            </a:extLst>
          </p:cNvPr>
          <p:cNvSpPr txBox="1"/>
          <p:nvPr/>
        </p:nvSpPr>
        <p:spPr>
          <a:xfrm>
            <a:off x="397512" y="6217764"/>
            <a:ext cx="4970207" cy="307777"/>
          </a:xfrm>
          <a:prstGeom prst="rect">
            <a:avLst/>
          </a:prstGeom>
          <a:noFill/>
        </p:spPr>
        <p:txBody>
          <a:bodyPr wrap="square" rtlCol="0">
            <a:spAutoFit/>
          </a:bodyPr>
          <a:lstStyle/>
          <a:p>
            <a:r>
              <a:rPr lang="en-US" sz="1400"/>
              <a:t>This table is found in RFP Part III, Section 2.3.2</a:t>
            </a:r>
          </a:p>
        </p:txBody>
      </p:sp>
      <p:pic>
        <p:nvPicPr>
          <p:cNvPr id="4" name="Picture 3">
            <a:extLst>
              <a:ext uri="{FF2B5EF4-FFF2-40B4-BE49-F238E27FC236}">
                <a16:creationId xmlns:a16="http://schemas.microsoft.com/office/drawing/2014/main" id="{02844191-CEC0-E21C-82C1-6F8F6DB551BF}"/>
              </a:ext>
            </a:extLst>
          </p:cNvPr>
          <p:cNvPicPr>
            <a:picLocks noChangeAspect="1"/>
          </p:cNvPicPr>
          <p:nvPr/>
        </p:nvPicPr>
        <p:blipFill>
          <a:blip r:embed="rId2"/>
          <a:stretch>
            <a:fillRect/>
          </a:stretch>
        </p:blipFill>
        <p:spPr>
          <a:xfrm>
            <a:off x="1792945" y="1045098"/>
            <a:ext cx="8606110" cy="4606197"/>
          </a:xfrm>
          <a:prstGeom prst="rect">
            <a:avLst/>
          </a:prstGeom>
        </p:spPr>
      </p:pic>
      <p:sp>
        <p:nvSpPr>
          <p:cNvPr id="3" name="Slide Number Placeholder 4">
            <a:extLst>
              <a:ext uri="{FF2B5EF4-FFF2-40B4-BE49-F238E27FC236}">
                <a16:creationId xmlns:a16="http://schemas.microsoft.com/office/drawing/2014/main" id="{E7E9507A-EB65-CE52-91FD-5E510EBE4875}"/>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33</a:t>
            </a:fld>
            <a:endParaRPr lang="en-US"/>
          </a:p>
        </p:txBody>
      </p:sp>
    </p:spTree>
    <p:extLst>
      <p:ext uri="{BB962C8B-B14F-4D97-AF65-F5344CB8AC3E}">
        <p14:creationId xmlns:p14="http://schemas.microsoft.com/office/powerpoint/2010/main" val="4136758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4566" y="587054"/>
            <a:ext cx="11235350" cy="286997"/>
          </a:xfrm>
          <a:prstGeom prst="rect">
            <a:avLst/>
          </a:prstGeom>
        </p:spPr>
        <p:txBody>
          <a:bodyPr vert="horz" wrap="square" lIns="0" tIns="10085" rIns="0" bIns="0" rtlCol="0" anchor="ctr">
            <a:spAutoFit/>
          </a:bodyPr>
          <a:lstStyle/>
          <a:p>
            <a:pPr marL="11206">
              <a:lnSpc>
                <a:spcPct val="100000"/>
              </a:lnSpc>
              <a:spcBef>
                <a:spcPts val="79"/>
              </a:spcBef>
            </a:pPr>
            <a:r>
              <a:rPr spc="-4"/>
              <a:t>Contract</a:t>
            </a:r>
            <a:r>
              <a:rPr spc="-49"/>
              <a:t> </a:t>
            </a:r>
            <a:r>
              <a:rPr spc="-79"/>
              <a:t>Term</a:t>
            </a:r>
          </a:p>
        </p:txBody>
      </p:sp>
      <p:sp>
        <p:nvSpPr>
          <p:cNvPr id="4" name="Content Placeholder 3">
            <a:extLst>
              <a:ext uri="{FF2B5EF4-FFF2-40B4-BE49-F238E27FC236}">
                <a16:creationId xmlns:a16="http://schemas.microsoft.com/office/drawing/2014/main" id="{6CEAB2D9-A50F-4E79-9433-9CAE4EC066A4}"/>
              </a:ext>
            </a:extLst>
          </p:cNvPr>
          <p:cNvSpPr>
            <a:spLocks noGrp="1"/>
          </p:cNvSpPr>
          <p:nvPr>
            <p:ph idx="1"/>
          </p:nvPr>
        </p:nvSpPr>
        <p:spPr>
          <a:xfrm>
            <a:off x="434565" y="1490353"/>
            <a:ext cx="10282916" cy="4975760"/>
          </a:xfrm>
        </p:spPr>
        <p:txBody>
          <a:bodyPr/>
          <a:lstStyle/>
          <a:p>
            <a:pPr marL="0" marR="138400" indent="0">
              <a:spcBef>
                <a:spcPts val="79"/>
              </a:spcBef>
              <a:buNone/>
            </a:pPr>
            <a:r>
              <a:rPr lang="en-US"/>
              <a:t>The term of the Contract shall commence on NTP1 and end five (5) years from the Go-Live date of NTP1 (also known as the start of the O&amp;M and Continuous Improvement Phase).</a:t>
            </a:r>
          </a:p>
          <a:p>
            <a:pPr marL="0" marR="138400" indent="0">
              <a:spcBef>
                <a:spcPts val="79"/>
              </a:spcBef>
              <a:buNone/>
            </a:pPr>
            <a:endParaRPr lang="en-US" spc="-9">
              <a:solidFill>
                <a:schemeClr val="tx1"/>
              </a:solidFill>
              <a:latin typeface="TransportNewLight_gdi" pitchFamily="2" charset="77"/>
              <a:cs typeface="Arial"/>
            </a:endParaRPr>
          </a:p>
          <a:p>
            <a:pPr marL="0" marR="138400" indent="0">
              <a:spcBef>
                <a:spcPts val="79"/>
              </a:spcBef>
              <a:spcAft>
                <a:spcPts val="600"/>
              </a:spcAft>
              <a:buNone/>
            </a:pPr>
            <a:r>
              <a:rPr lang="en-US"/>
              <a:t>The Project Phases defined below apply to both NTP1 and NPT2 and should govern the Project approach commencing with the Project Planning Phase through Project Completion. </a:t>
            </a:r>
          </a:p>
          <a:p>
            <a:pPr marL="657802" marR="138400"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Project Planning Phase</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Design &amp; Development Phase</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Testing &amp; Acceptance Phase</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Implementation &amp; Transition Phase</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O&amp;M and Continuous Improvement Phase</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Optional Extension Phase</a:t>
            </a:r>
          </a:p>
          <a:p>
            <a:pPr marL="1115002" lvl="2" indent="-304256">
              <a:spcBef>
                <a:spcPts val="401"/>
              </a:spcBef>
              <a:spcAft>
                <a:spcPts val="300"/>
              </a:spcAft>
              <a:buFont typeface="Wingdings" panose="05000000000000000000" pitchFamily="2" charset="2"/>
              <a:buChar char="§"/>
              <a:tabLst>
                <a:tab pos="314902" algn="l"/>
                <a:tab pos="315462" algn="l"/>
              </a:tabLst>
            </a:pPr>
            <a:r>
              <a:rPr lang="en-US" spc="-9">
                <a:solidFill>
                  <a:schemeClr val="tx1"/>
                </a:solidFill>
                <a:latin typeface="TransportNewLight_gdi" pitchFamily="2" charset="77"/>
                <a:cs typeface="Arial"/>
              </a:rPr>
              <a:t>Includes two (2) optional three (3)-year extensions to be executed at the sole discretion of NCTA, with the first optional extension commencing upon the end of the base Contract Term based on the date of NTP1.</a:t>
            </a:r>
          </a:p>
          <a:p>
            <a:pPr marL="657802" lvl="1" indent="-304256">
              <a:spcBef>
                <a:spcPts val="401"/>
              </a:spcBef>
              <a:spcAft>
                <a:spcPts val="300"/>
              </a:spcAft>
              <a:buFont typeface="Wingdings" panose="05000000000000000000" pitchFamily="2" charset="2"/>
              <a:buChar char="Ø"/>
              <a:tabLst>
                <a:tab pos="314902" algn="l"/>
                <a:tab pos="315462" algn="l"/>
              </a:tabLst>
            </a:pPr>
            <a:r>
              <a:rPr lang="en-US" spc="-9">
                <a:solidFill>
                  <a:schemeClr val="tx1"/>
                </a:solidFill>
                <a:latin typeface="TransportNewLight_gdi" pitchFamily="2" charset="77"/>
                <a:cs typeface="Arial"/>
              </a:rPr>
              <a:t>Project Completion</a:t>
            </a:r>
          </a:p>
        </p:txBody>
      </p:sp>
      <p:sp>
        <p:nvSpPr>
          <p:cNvPr id="3" name="Slide Number Placeholder 4">
            <a:extLst>
              <a:ext uri="{FF2B5EF4-FFF2-40B4-BE49-F238E27FC236}">
                <a16:creationId xmlns:a16="http://schemas.microsoft.com/office/drawing/2014/main" id="{ED18DD77-C9D9-6893-E501-F9A701E30F5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007A-CB97-9B4E-89A4-96AD6756B20C}"/>
              </a:ext>
            </a:extLst>
          </p:cNvPr>
          <p:cNvSpPr>
            <a:spLocks noGrp="1"/>
          </p:cNvSpPr>
          <p:nvPr>
            <p:ph type="ctrTitle"/>
          </p:nvPr>
        </p:nvSpPr>
        <p:spPr>
          <a:xfrm>
            <a:off x="0" y="1968651"/>
            <a:ext cx="12192000" cy="1655762"/>
          </a:xfrm>
        </p:spPr>
        <p:txBody>
          <a:bodyPr/>
          <a:lstStyle/>
          <a:p>
            <a:r>
              <a:rPr lang="en-US" sz="4000"/>
              <a:t>Questions &amp; Answers</a:t>
            </a:r>
            <a:br>
              <a:rPr lang="en-US" sz="4000"/>
            </a:br>
            <a:br>
              <a:rPr lang="en-US" sz="4000"/>
            </a:br>
            <a:r>
              <a:rPr lang="en-US" sz="4000">
                <a:solidFill>
                  <a:srgbClr val="C00000"/>
                </a:solidFill>
              </a:rPr>
              <a:t>Please post your q</a:t>
            </a:r>
            <a:r>
              <a:rPr lang="en-US" sz="4000" spc="-4">
                <a:solidFill>
                  <a:srgbClr val="C00000"/>
                </a:solidFill>
                <a:latin typeface="TransportNewMedium_gdi"/>
              </a:rPr>
              <a:t>uestions in the chat</a:t>
            </a:r>
            <a:endParaRPr lang="en-US" sz="4000">
              <a:solidFill>
                <a:srgbClr val="C00000"/>
              </a:solidFill>
            </a:endParaRPr>
          </a:p>
        </p:txBody>
      </p:sp>
    </p:spTree>
    <p:extLst>
      <p:ext uri="{BB962C8B-B14F-4D97-AF65-F5344CB8AC3E}">
        <p14:creationId xmlns:p14="http://schemas.microsoft.com/office/powerpoint/2010/main" val="3895547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4803022-E01F-5384-9016-B433AB04619B}"/>
              </a:ext>
            </a:extLst>
          </p:cNvPr>
          <p:cNvSpPr>
            <a:spLocks noGrp="1"/>
          </p:cNvSpPr>
          <p:nvPr>
            <p:ph type="body" sz="quarter" idx="16"/>
          </p:nvPr>
        </p:nvSpPr>
        <p:spPr>
          <a:xfrm>
            <a:off x="1385869" y="3538828"/>
            <a:ext cx="10246517" cy="554880"/>
          </a:xfrm>
        </p:spPr>
        <p:txBody>
          <a:bodyPr/>
          <a:lstStyle/>
          <a:p>
            <a:r>
              <a:rPr lang="en-US" b="1">
                <a:solidFill>
                  <a:schemeClr val="tx1"/>
                </a:solidFill>
                <a:latin typeface="TransportNewLight_gdi"/>
                <a:hlinkClick r:id="rId3">
                  <a:extLst>
                    <a:ext uri="{A12FA001-AC4F-418D-AE19-62706E023703}">
                      <ahyp:hlinkClr xmlns:ahyp="http://schemas.microsoft.com/office/drawing/2018/hyperlinkcolor" val="tx"/>
                    </a:ext>
                  </a:extLst>
                </a:hlinkClick>
              </a:rPr>
              <a:t>Procurement Email: NCTA_CSC_Ops_RFP@ncdot.gov</a:t>
            </a:r>
            <a:endParaRPr lang="en-US" b="1">
              <a:solidFill>
                <a:schemeClr val="tx1"/>
              </a:solidFill>
              <a:latin typeface="TransportNewLight_gdi"/>
            </a:endParaRPr>
          </a:p>
        </p:txBody>
      </p:sp>
    </p:spTree>
    <p:extLst>
      <p:ext uri="{BB962C8B-B14F-4D97-AF65-F5344CB8AC3E}">
        <p14:creationId xmlns:p14="http://schemas.microsoft.com/office/powerpoint/2010/main" val="1627349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B9B0B-F764-EB4F-8902-3A5FE1933E67}"/>
              </a:ext>
            </a:extLst>
          </p:cNvPr>
          <p:cNvSpPr>
            <a:spLocks noGrp="1"/>
          </p:cNvSpPr>
          <p:nvPr>
            <p:ph type="title"/>
          </p:nvPr>
        </p:nvSpPr>
        <p:spPr/>
        <p:txBody>
          <a:bodyPr/>
          <a:lstStyle/>
          <a:p>
            <a:r>
              <a:rPr lang="en-US">
                <a:latin typeface="TransportNewMedium_gdi"/>
              </a:rPr>
              <a:t>NCTA Staff Meeting Introductions</a:t>
            </a:r>
          </a:p>
        </p:txBody>
      </p:sp>
      <p:graphicFrame>
        <p:nvGraphicFramePr>
          <p:cNvPr id="5" name="Content Placeholder 4">
            <a:extLst>
              <a:ext uri="{FF2B5EF4-FFF2-40B4-BE49-F238E27FC236}">
                <a16:creationId xmlns:a16="http://schemas.microsoft.com/office/drawing/2014/main" id="{7CA88995-449F-BA48-ABC7-61690EAEF48F}"/>
              </a:ext>
            </a:extLst>
          </p:cNvPr>
          <p:cNvGraphicFramePr>
            <a:graphicFrameLocks/>
          </p:cNvGraphicFramePr>
          <p:nvPr>
            <p:extLst>
              <p:ext uri="{D42A27DB-BD31-4B8C-83A1-F6EECF244321}">
                <p14:modId xmlns:p14="http://schemas.microsoft.com/office/powerpoint/2010/main" val="3396778623"/>
              </p:ext>
            </p:extLst>
          </p:nvPr>
        </p:nvGraphicFramePr>
        <p:xfrm>
          <a:off x="1958566" y="2417339"/>
          <a:ext cx="8281732" cy="2030773"/>
        </p:xfrm>
        <a:graphic>
          <a:graphicData uri="http://schemas.openxmlformats.org/drawingml/2006/table">
            <a:tbl>
              <a:tblPr firstRow="1" firstCol="1" bandRow="1">
                <a:tableStyleId>{72833802-FEF1-4C79-8D5D-14CF1EAF98D9}</a:tableStyleId>
              </a:tblPr>
              <a:tblGrid>
                <a:gridCol w="3950146">
                  <a:extLst>
                    <a:ext uri="{9D8B030D-6E8A-4147-A177-3AD203B41FA5}">
                      <a16:colId xmlns:a16="http://schemas.microsoft.com/office/drawing/2014/main" val="20001"/>
                    </a:ext>
                  </a:extLst>
                </a:gridCol>
                <a:gridCol w="4331586">
                  <a:extLst>
                    <a:ext uri="{9D8B030D-6E8A-4147-A177-3AD203B41FA5}">
                      <a16:colId xmlns:a16="http://schemas.microsoft.com/office/drawing/2014/main" val="3134402578"/>
                    </a:ext>
                  </a:extLst>
                </a:gridCol>
              </a:tblGrid>
              <a:tr h="394535">
                <a:tc>
                  <a:txBody>
                    <a:bodyPr/>
                    <a:lstStyle/>
                    <a:p>
                      <a:pPr algn="ctr">
                        <a:spcAft>
                          <a:spcPts val="600"/>
                        </a:spcAft>
                      </a:pPr>
                      <a:r>
                        <a:rPr lang="en-US" sz="1800" b="0">
                          <a:latin typeface="TransportNewLight_gdi"/>
                        </a:rPr>
                        <a:t>Name</a:t>
                      </a:r>
                      <a:endParaRPr lang="en-US" sz="1800" b="0">
                        <a:solidFill>
                          <a:srgbClr val="082940"/>
                        </a:solidFill>
                        <a:latin typeface="TransportNewLight_gdi"/>
                        <a:cs typeface="Arial" panose="020B0604020202020204" pitchFamily="34" charset="0"/>
                      </a:endParaRPr>
                    </a:p>
                  </a:txBody>
                  <a:tcPr marL="99219" marR="99219" marT="49610" marB="49610" anchor="ctr">
                    <a:lnB w="12700" cap="flat" cmpd="sng" algn="ctr">
                      <a:solidFill>
                        <a:schemeClr val="tx1"/>
                      </a:solidFill>
                      <a:prstDash val="solid"/>
                      <a:round/>
                      <a:headEnd type="none" w="med" len="med"/>
                      <a:tailEnd type="none" w="med" len="med"/>
                    </a:lnB>
                  </a:tcPr>
                </a:tc>
                <a:tc>
                  <a:txBody>
                    <a:bodyPr/>
                    <a:lstStyle/>
                    <a:p>
                      <a:pPr algn="ctr">
                        <a:spcAft>
                          <a:spcPts val="600"/>
                        </a:spcAft>
                      </a:pPr>
                      <a:r>
                        <a:rPr lang="en-US" sz="1800" b="0" kern="1200">
                          <a:solidFill>
                            <a:schemeClr val="bg1"/>
                          </a:solidFill>
                          <a:latin typeface="TransportNewLight_gdi" panose="020B0604020202020204" charset="0"/>
                          <a:ea typeface="+mn-ea"/>
                          <a:cs typeface="+mn-cs"/>
                        </a:rPr>
                        <a:t>Job Title</a:t>
                      </a:r>
                    </a:p>
                  </a:txBody>
                  <a:tcPr marL="99219" marR="99219" marT="49610" marB="4961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060">
                <a:tc>
                  <a:txBody>
                    <a:bodyPr/>
                    <a:lstStyle/>
                    <a:p>
                      <a:pPr algn="ctr">
                        <a:spcAft>
                          <a:spcPts val="600"/>
                        </a:spcAft>
                      </a:pPr>
                      <a:r>
                        <a:rPr lang="en-US" sz="1800" kern="1200">
                          <a:solidFill>
                            <a:srgbClr val="082940"/>
                          </a:solidFill>
                          <a:effectLst/>
                          <a:latin typeface="TransportNewLight_gdi" panose="020B0604020202020204" charset="0"/>
                          <a:cs typeface="Arial" panose="020B0604020202020204" pitchFamily="34" charset="0"/>
                        </a:rPr>
                        <a:t>Eliza Davis</a:t>
                      </a:r>
                      <a:endParaRPr lang="en-US" sz="1800">
                        <a:solidFill>
                          <a:srgbClr val="082940"/>
                        </a:solidFill>
                        <a:latin typeface="TransportNewLight_gdi" panose="020B0604020202020204" charset="0"/>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pPr>
                      <a:r>
                        <a:rPr lang="en-US" sz="1800">
                          <a:solidFill>
                            <a:srgbClr val="082940"/>
                          </a:solidFill>
                          <a:latin typeface="TransportNewLight_gdi" panose="020B0604020202020204" charset="0"/>
                        </a:rPr>
                        <a:t>Procurement Specialist</a:t>
                      </a:r>
                      <a:endParaRPr lang="en-US" sz="1800">
                        <a:solidFill>
                          <a:srgbClr val="082940"/>
                        </a:solidFill>
                        <a:latin typeface="TransportNewLight_gdi" panose="020B0604020202020204" charset="0"/>
                        <a:cs typeface="Arial" panose="020B0604020202020204" pitchFamily="34"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09060">
                <a:tc>
                  <a:txBody>
                    <a:bodyPr/>
                    <a:lstStyle/>
                    <a:p>
                      <a:pPr algn="ctr">
                        <a:spcAft>
                          <a:spcPts val="600"/>
                        </a:spcAft>
                      </a:pPr>
                      <a:r>
                        <a:rPr lang="en-US" sz="1800">
                          <a:solidFill>
                            <a:srgbClr val="082940"/>
                          </a:solidFill>
                          <a:latin typeface="TransportNewLight_gdi" panose="020B0604020202020204" charset="0"/>
                          <a:cs typeface="Arial" panose="020B0604020202020204" pitchFamily="34" charset="0"/>
                        </a:rPr>
                        <a:t>Sybil Lattimore</a:t>
                      </a: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pPr>
                      <a:r>
                        <a:rPr lang="en-US" sz="1800">
                          <a:solidFill>
                            <a:srgbClr val="082940"/>
                          </a:solidFill>
                          <a:latin typeface="TransportNewLight_gdi" panose="020B0604020202020204" charset="0"/>
                          <a:cs typeface="Arial" panose="020B0604020202020204" pitchFamily="34" charset="0"/>
                        </a:rPr>
                        <a:t>Receptionist</a:t>
                      </a: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7323845"/>
                  </a:ext>
                </a:extLst>
              </a:tr>
              <a:tr h="409059">
                <a:tc>
                  <a:txBody>
                    <a:bodyPr/>
                    <a:lstStyle/>
                    <a:p>
                      <a:pPr lvl="0" algn="ctr">
                        <a:spcAft>
                          <a:spcPts val="600"/>
                        </a:spcAft>
                        <a:buNone/>
                      </a:pPr>
                      <a:r>
                        <a:rPr lang="en-US" sz="1800" kern="1200">
                          <a:solidFill>
                            <a:srgbClr val="082940"/>
                          </a:solidFill>
                          <a:effectLst/>
                          <a:latin typeface="TransportNewLight_gdi"/>
                          <a:cs typeface="Arial"/>
                        </a:rPr>
                        <a:t>Manish Chourey</a:t>
                      </a:r>
                      <a:endParaRPr lang="en-US" sz="1800">
                        <a:solidFill>
                          <a:srgbClr val="082940"/>
                        </a:solidFill>
                        <a:latin typeface="TransportNewLight_gdi"/>
                        <a:cs typeface="Arial"/>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spcAft>
                          <a:spcPts val="600"/>
                        </a:spcAft>
                        <a:buNone/>
                      </a:pPr>
                      <a:r>
                        <a:rPr lang="en-US" sz="1800">
                          <a:solidFill>
                            <a:srgbClr val="082940"/>
                          </a:solidFill>
                          <a:latin typeface="TransportNewLight_gdi"/>
                          <a:cs typeface="Arial"/>
                        </a:rPr>
                        <a:t>Chief Technology Officer</a:t>
                      </a:r>
                      <a:endParaRPr lang="en-US">
                        <a:latin typeface="TransportNewLight_gdi" pitchFamily="2" charset="0"/>
                      </a:endParaRP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6696372"/>
                  </a:ext>
                </a:extLst>
              </a:tr>
              <a:tr h="409059">
                <a:tc>
                  <a:txBody>
                    <a:bodyPr/>
                    <a:lstStyle/>
                    <a:p>
                      <a:pPr lvl="0" algn="ctr">
                        <a:spcAft>
                          <a:spcPts val="600"/>
                        </a:spcAft>
                        <a:buNone/>
                      </a:pPr>
                      <a:r>
                        <a:rPr lang="en-US" sz="1800">
                          <a:solidFill>
                            <a:srgbClr val="082940"/>
                          </a:solidFill>
                          <a:latin typeface="TransportNewLight_gdi"/>
                          <a:cs typeface="Arial"/>
                        </a:rPr>
                        <a:t>Angela Queenland</a:t>
                      </a: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spcAft>
                          <a:spcPts val="600"/>
                        </a:spcAft>
                        <a:buNone/>
                      </a:pPr>
                      <a:r>
                        <a:rPr lang="en-US" sz="1800" kern="1200">
                          <a:solidFill>
                            <a:srgbClr val="082940"/>
                          </a:solidFill>
                          <a:latin typeface="TransportNewLight_gdi"/>
                          <a:ea typeface="+mn-ea"/>
                          <a:cs typeface="Arial"/>
                        </a:rPr>
                        <a:t>Deputy Chief Toll Operations Officer</a:t>
                      </a:r>
                    </a:p>
                  </a:txBody>
                  <a:tcPr marL="99219" marR="99219" marT="49610" marB="49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5302955"/>
                  </a:ext>
                </a:extLst>
              </a:tr>
            </a:tbl>
          </a:graphicData>
        </a:graphic>
      </p:graphicFrame>
      <p:sp>
        <p:nvSpPr>
          <p:cNvPr id="3" name="Slide Number Placeholder 4">
            <a:extLst>
              <a:ext uri="{FF2B5EF4-FFF2-40B4-BE49-F238E27FC236}">
                <a16:creationId xmlns:a16="http://schemas.microsoft.com/office/drawing/2014/main" id="{B0FD8F04-CBA2-2F36-6508-9F03AF4D5031}"/>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4</a:t>
            </a:fld>
            <a:endParaRPr lang="en-US"/>
          </a:p>
        </p:txBody>
      </p:sp>
    </p:spTree>
    <p:extLst>
      <p:ext uri="{BB962C8B-B14F-4D97-AF65-F5344CB8AC3E}">
        <p14:creationId xmlns:p14="http://schemas.microsoft.com/office/powerpoint/2010/main" val="279842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4566" y="1045630"/>
            <a:ext cx="11235350" cy="379515"/>
          </a:xfrm>
          <a:prstGeom prst="rect">
            <a:avLst/>
          </a:prstGeom>
        </p:spPr>
        <p:txBody>
          <a:bodyPr vert="horz" wrap="square" lIns="0" tIns="10085" rIns="0" bIns="0" rtlCol="0" anchor="ctr">
            <a:spAutoFit/>
          </a:bodyPr>
          <a:lstStyle/>
          <a:p>
            <a:pPr marL="11206">
              <a:lnSpc>
                <a:spcPct val="100000"/>
              </a:lnSpc>
              <a:spcBef>
                <a:spcPts val="79"/>
              </a:spcBef>
            </a:pPr>
            <a:r>
              <a:rPr spc="-4"/>
              <a:t>Pre-Proposal</a:t>
            </a:r>
            <a:r>
              <a:rPr spc="-35"/>
              <a:t> </a:t>
            </a:r>
            <a:r>
              <a:rPr spc="-4"/>
              <a:t>Meeting</a:t>
            </a:r>
            <a:r>
              <a:rPr lang="en-US" spc="-4"/>
              <a:t> Details</a:t>
            </a:r>
            <a:endParaRPr spc="-4"/>
          </a:p>
        </p:txBody>
      </p:sp>
      <p:sp>
        <p:nvSpPr>
          <p:cNvPr id="4" name="Content Placeholder 3">
            <a:extLst>
              <a:ext uri="{FF2B5EF4-FFF2-40B4-BE49-F238E27FC236}">
                <a16:creationId xmlns:a16="http://schemas.microsoft.com/office/drawing/2014/main" id="{27C8AD90-7365-4631-8B01-5B13440D7DE7}"/>
              </a:ext>
            </a:extLst>
          </p:cNvPr>
          <p:cNvSpPr>
            <a:spLocks noGrp="1"/>
          </p:cNvSpPr>
          <p:nvPr>
            <p:ph idx="1"/>
          </p:nvPr>
        </p:nvSpPr>
        <p:spPr>
          <a:xfrm>
            <a:off x="434565" y="1488935"/>
            <a:ext cx="11235351" cy="4188332"/>
          </a:xfrm>
        </p:spPr>
        <p:txBody>
          <a:bodyPr vert="horz" lIns="91440" tIns="45720" rIns="91440" bIns="45720" rtlCol="0" anchor="t">
            <a:noAutofit/>
          </a:bodyPr>
          <a:lstStyle/>
          <a:p>
            <a:pPr marL="10646" indent="0">
              <a:spcBef>
                <a:spcPts val="507"/>
              </a:spcBef>
              <a:buNone/>
              <a:tabLst>
                <a:tab pos="314902" algn="l"/>
                <a:tab pos="315462" algn="l"/>
              </a:tabLst>
            </a:pPr>
            <a:endParaRPr lang="en-US">
              <a:solidFill>
                <a:schemeClr val="tx1"/>
              </a:solidFill>
              <a:latin typeface="TransportNewLight_gdi" pitchFamily="2" charset="77"/>
              <a:cs typeface="Arial"/>
            </a:endParaRPr>
          </a:p>
          <a:p>
            <a:pPr marL="353060">
              <a:spcBef>
                <a:spcPts val="507"/>
              </a:spcBef>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Post questions via chat and they’ll be addressed at the end of this presentation.</a:t>
            </a:r>
          </a:p>
          <a:p>
            <a:pPr marL="353546">
              <a:spcBef>
                <a:spcPts val="507"/>
              </a:spcBef>
              <a:buFont typeface="Wingdings" panose="05000000000000000000" pitchFamily="2" charset="2"/>
              <a:buChar char="Ø"/>
              <a:tabLst>
                <a:tab pos="314902" algn="l"/>
                <a:tab pos="315462" algn="l"/>
              </a:tabLst>
            </a:pPr>
            <a:endParaRPr lang="en-US">
              <a:solidFill>
                <a:schemeClr val="tx1"/>
              </a:solidFill>
              <a:latin typeface="TransportNewLight_gdi" pitchFamily="2" charset="77"/>
              <a:cs typeface="Arial"/>
            </a:endParaRPr>
          </a:p>
          <a:p>
            <a:pPr marL="353060">
              <a:spcBef>
                <a:spcPts val="507"/>
              </a:spcBef>
              <a:buFont typeface="Wingdings" panose="05000000000000000000" pitchFamily="2" charset="2"/>
              <a:buChar char="Ø"/>
              <a:tabLst>
                <a:tab pos="314902" algn="l"/>
                <a:tab pos="315462" algn="l"/>
              </a:tabLst>
            </a:pPr>
            <a:r>
              <a:rPr lang="en-US">
                <a:solidFill>
                  <a:schemeClr val="tx1"/>
                </a:solidFill>
                <a:latin typeface="TransportNewLight_gdi"/>
                <a:cs typeface="Arial"/>
              </a:rPr>
              <a:t>All </a:t>
            </a:r>
            <a:r>
              <a:rPr lang="en-US" spc="-4">
                <a:solidFill>
                  <a:schemeClr val="tx1"/>
                </a:solidFill>
                <a:latin typeface="TransportNewLight_gdi"/>
                <a:cs typeface="Arial"/>
              </a:rPr>
              <a:t>verbal </a:t>
            </a:r>
            <a:r>
              <a:rPr lang="en-US" spc="4">
                <a:solidFill>
                  <a:schemeClr val="tx1"/>
                </a:solidFill>
                <a:latin typeface="TransportNewLight_gdi"/>
                <a:cs typeface="Arial"/>
              </a:rPr>
              <a:t>comments </a:t>
            </a:r>
            <a:r>
              <a:rPr lang="en-US">
                <a:solidFill>
                  <a:schemeClr val="tx1"/>
                </a:solidFill>
                <a:latin typeface="TransportNewLight_gdi"/>
                <a:cs typeface="Arial"/>
              </a:rPr>
              <a:t>and responses from NCTA </a:t>
            </a:r>
            <a:r>
              <a:rPr lang="en-US" spc="-4">
                <a:solidFill>
                  <a:schemeClr val="tx1"/>
                </a:solidFill>
                <a:latin typeface="TransportNewLight_gdi"/>
                <a:cs typeface="Arial"/>
              </a:rPr>
              <a:t>are</a:t>
            </a:r>
            <a:r>
              <a:rPr lang="en-US" spc="-119">
                <a:solidFill>
                  <a:schemeClr val="tx1"/>
                </a:solidFill>
                <a:latin typeface="TransportNewLight_gdi"/>
                <a:cs typeface="Arial"/>
              </a:rPr>
              <a:t> </a:t>
            </a:r>
            <a:r>
              <a:rPr lang="en-US">
                <a:solidFill>
                  <a:schemeClr val="tx1"/>
                </a:solidFill>
                <a:latin typeface="TransportNewLight_gdi"/>
                <a:cs typeface="Arial"/>
              </a:rPr>
              <a:t>non-binding.</a:t>
            </a:r>
          </a:p>
          <a:p>
            <a:pPr marL="353546" marR="4483">
              <a:spcBef>
                <a:spcPts val="512"/>
              </a:spcBef>
              <a:buFont typeface="Wingdings" panose="05000000000000000000" pitchFamily="2" charset="2"/>
              <a:buChar char="Ø"/>
              <a:tabLst>
                <a:tab pos="314902" algn="l"/>
                <a:tab pos="315462" algn="l"/>
              </a:tabLst>
            </a:pPr>
            <a:endParaRPr lang="en-US">
              <a:solidFill>
                <a:schemeClr val="tx1"/>
              </a:solidFill>
              <a:latin typeface="TransportNewLight_gdi" pitchFamily="2" charset="77"/>
              <a:cs typeface="Arial"/>
            </a:endParaRPr>
          </a:p>
          <a:p>
            <a:pPr marL="353060" marR="4445">
              <a:spcBef>
                <a:spcPts val="512"/>
              </a:spcBef>
              <a:buFont typeface="Wingdings" panose="05000000000000000000" pitchFamily="2" charset="2"/>
              <a:buChar char="Ø"/>
              <a:tabLst>
                <a:tab pos="314902" algn="l"/>
                <a:tab pos="315462" algn="l"/>
              </a:tabLst>
            </a:pPr>
            <a:r>
              <a:rPr lang="en-US">
                <a:solidFill>
                  <a:schemeClr val="tx1"/>
                </a:solidFill>
                <a:latin typeface="TransportNewLight_gdi"/>
                <a:cs typeface="Arial"/>
              </a:rPr>
              <a:t>Questions shall be </a:t>
            </a:r>
            <a:r>
              <a:rPr lang="en-US" spc="4">
                <a:solidFill>
                  <a:schemeClr val="tx1"/>
                </a:solidFill>
                <a:latin typeface="TransportNewLight_gdi"/>
                <a:cs typeface="Arial"/>
              </a:rPr>
              <a:t>submitted </a:t>
            </a:r>
            <a:r>
              <a:rPr lang="en-US" spc="-4">
                <a:solidFill>
                  <a:schemeClr val="tx1"/>
                </a:solidFill>
                <a:latin typeface="TransportNewLight_gdi"/>
                <a:cs typeface="Arial"/>
              </a:rPr>
              <a:t>in </a:t>
            </a:r>
            <a:r>
              <a:rPr lang="en-US" spc="-9">
                <a:solidFill>
                  <a:schemeClr val="tx1"/>
                </a:solidFill>
                <a:latin typeface="TransportNewLight_gdi"/>
                <a:cs typeface="Arial"/>
              </a:rPr>
              <a:t>writing </a:t>
            </a:r>
            <a:r>
              <a:rPr lang="en-US" spc="-4">
                <a:solidFill>
                  <a:schemeClr val="tx1"/>
                </a:solidFill>
                <a:latin typeface="TransportNewLight_gdi"/>
                <a:cs typeface="Arial"/>
              </a:rPr>
              <a:t>if </a:t>
            </a:r>
            <a:r>
              <a:rPr lang="en-US">
                <a:solidFill>
                  <a:schemeClr val="tx1"/>
                </a:solidFill>
                <a:latin typeface="TransportNewLight_gdi"/>
                <a:cs typeface="Arial"/>
              </a:rPr>
              <a:t>a </a:t>
            </a:r>
            <a:r>
              <a:rPr lang="en-US" spc="4">
                <a:solidFill>
                  <a:schemeClr val="tx1"/>
                </a:solidFill>
                <a:latin typeface="TransportNewLight_gdi"/>
                <a:cs typeface="Arial"/>
              </a:rPr>
              <a:t>formal </a:t>
            </a:r>
            <a:r>
              <a:rPr lang="en-US">
                <a:solidFill>
                  <a:schemeClr val="tx1"/>
                </a:solidFill>
                <a:latin typeface="TransportNewLight_gdi"/>
                <a:cs typeface="Arial"/>
              </a:rPr>
              <a:t>response </a:t>
            </a:r>
            <a:r>
              <a:rPr lang="en-US" spc="-4">
                <a:solidFill>
                  <a:schemeClr val="tx1"/>
                </a:solidFill>
                <a:latin typeface="TransportNewLight_gdi"/>
                <a:cs typeface="Arial"/>
              </a:rPr>
              <a:t>is requested.</a:t>
            </a:r>
          </a:p>
          <a:p>
            <a:pPr marL="10646" marR="4483" indent="0">
              <a:spcBef>
                <a:spcPts val="512"/>
              </a:spcBef>
              <a:buNone/>
              <a:tabLst>
                <a:tab pos="314902" algn="l"/>
                <a:tab pos="315462" algn="l"/>
              </a:tabLst>
            </a:pPr>
            <a:endParaRPr lang="en-US" spc="-4">
              <a:solidFill>
                <a:schemeClr val="tx1"/>
              </a:solidFill>
              <a:latin typeface="TransportNewLight_gdi" pitchFamily="2" charset="77"/>
              <a:cs typeface="Arial"/>
            </a:endParaRPr>
          </a:p>
          <a:p>
            <a:pPr marL="353060" marR="4445">
              <a:spcBef>
                <a:spcPts val="512"/>
              </a:spcBef>
              <a:buFont typeface="Wingdings" panose="05000000000000000000" pitchFamily="2" charset="2"/>
              <a:buChar char="Ø"/>
              <a:tabLst>
                <a:tab pos="314902" algn="l"/>
                <a:tab pos="315462" algn="l"/>
              </a:tabLst>
            </a:pPr>
            <a:r>
              <a:rPr lang="en-US">
                <a:solidFill>
                  <a:schemeClr val="tx1"/>
                </a:solidFill>
                <a:latin typeface="TransportNewLight_gdi"/>
                <a:cs typeface="Arial"/>
              </a:rPr>
              <a:t>A copy of this presentation </a:t>
            </a:r>
            <a:r>
              <a:rPr lang="en-US" spc="-9">
                <a:solidFill>
                  <a:schemeClr val="tx1"/>
                </a:solidFill>
                <a:latin typeface="TransportNewLight_gdi"/>
                <a:cs typeface="Arial"/>
              </a:rPr>
              <a:t>will </a:t>
            </a:r>
            <a:r>
              <a:rPr lang="en-US">
                <a:solidFill>
                  <a:schemeClr val="tx1"/>
                </a:solidFill>
                <a:latin typeface="TransportNewLight_gdi"/>
                <a:cs typeface="Arial"/>
              </a:rPr>
              <a:t>be posted on the</a:t>
            </a:r>
            <a:r>
              <a:rPr lang="en-US" spc="-53">
                <a:solidFill>
                  <a:schemeClr val="tx1"/>
                </a:solidFill>
                <a:latin typeface="TransportNewLight_gdi"/>
                <a:cs typeface="Arial"/>
              </a:rPr>
              <a:t> NCTA procurement website at: </a:t>
            </a:r>
            <a:r>
              <a:rPr lang="en-US" sz="1800" u="sng">
                <a:solidFill>
                  <a:schemeClr val="accent1"/>
                </a:solidFill>
                <a:effectLst/>
                <a:latin typeface="Times New Roman"/>
                <a:ea typeface="Times New Roman" panose="02020603050405020304" pitchFamily="18" charset="0"/>
                <a:cs typeface="Times New Roman"/>
              </a:rPr>
              <a:t> </a:t>
            </a:r>
            <a:r>
              <a:rPr lang="en-US" u="sng">
                <a:latin typeface="TransportNewLight_gdi"/>
                <a:hlinkClick r:id="rId2"/>
              </a:rPr>
              <a:t>https://connect.ncdot.gov/business/Turnpike/Pages/CSCOpsRFP.aspx</a:t>
            </a:r>
            <a:endParaRPr lang="en-US">
              <a:solidFill>
                <a:schemeClr val="tx1"/>
              </a:solidFill>
              <a:latin typeface="TransportNewLight_gdi"/>
            </a:endParaRPr>
          </a:p>
        </p:txBody>
      </p:sp>
      <p:sp>
        <p:nvSpPr>
          <p:cNvPr id="3" name="Slide Number Placeholder 4">
            <a:extLst>
              <a:ext uri="{FF2B5EF4-FFF2-40B4-BE49-F238E27FC236}">
                <a16:creationId xmlns:a16="http://schemas.microsoft.com/office/drawing/2014/main" id="{D6E0A519-A7CD-C3F3-8823-713C5872573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0085" rIns="0" bIns="0" rtlCol="0" anchor="ctr">
            <a:spAutoFit/>
          </a:bodyPr>
          <a:lstStyle/>
          <a:p>
            <a:pPr marL="11206">
              <a:lnSpc>
                <a:spcPct val="100000"/>
              </a:lnSpc>
              <a:spcBef>
                <a:spcPts val="79"/>
              </a:spcBef>
            </a:pPr>
            <a:r>
              <a:rPr spc="-13"/>
              <a:t>A</a:t>
            </a:r>
            <a:r>
              <a:rPr spc="-4"/>
              <a:t>g</a:t>
            </a:r>
            <a:r>
              <a:t>e</a:t>
            </a:r>
            <a:r>
              <a:rPr spc="-4"/>
              <a:t>nda</a:t>
            </a:r>
          </a:p>
        </p:txBody>
      </p:sp>
      <p:sp>
        <p:nvSpPr>
          <p:cNvPr id="7" name="Content Placeholder 6">
            <a:extLst>
              <a:ext uri="{FF2B5EF4-FFF2-40B4-BE49-F238E27FC236}">
                <a16:creationId xmlns:a16="http://schemas.microsoft.com/office/drawing/2014/main" id="{4BB7498F-2471-46DC-86E1-12F18748EC71}"/>
              </a:ext>
            </a:extLst>
          </p:cNvPr>
          <p:cNvSpPr>
            <a:spLocks noGrp="1"/>
          </p:cNvSpPr>
          <p:nvPr>
            <p:ph idx="1"/>
          </p:nvPr>
        </p:nvSpPr>
        <p:spPr/>
        <p:txBody>
          <a:bodyPr>
            <a:normAutofit lnSpcReduction="10000"/>
          </a:bodyPr>
          <a:lstStyle/>
          <a:p>
            <a:pPr marL="353546">
              <a:spcBef>
                <a:spcPts val="507"/>
              </a:spcBef>
              <a:spcAft>
                <a:spcPts val="800"/>
              </a:spcAft>
              <a:buFont typeface="Wingdings" panose="05000000000000000000" pitchFamily="2" charset="2"/>
              <a:buChar char="Ø"/>
              <a:tabLst>
                <a:tab pos="314902" algn="l"/>
                <a:tab pos="315462" algn="l"/>
              </a:tabLst>
            </a:pPr>
            <a:r>
              <a:rPr lang="en-US" sz="2000">
                <a:solidFill>
                  <a:schemeClr val="tx1"/>
                </a:solidFill>
                <a:latin typeface="TransportNewLight_gdi" pitchFamily="2" charset="77"/>
                <a:cs typeface="Arial"/>
              </a:rPr>
              <a:t>Project Introduction &amp; Procurement Goals</a:t>
            </a:r>
          </a:p>
          <a:p>
            <a:pPr marL="353546">
              <a:spcBef>
                <a:spcPts val="512"/>
              </a:spcBef>
              <a:spcAft>
                <a:spcPts val="800"/>
              </a:spcAft>
              <a:buFont typeface="Wingdings" panose="05000000000000000000" pitchFamily="2" charset="2"/>
              <a:buChar char="Ø"/>
              <a:tabLst>
                <a:tab pos="314902" algn="l"/>
                <a:tab pos="315462" algn="l"/>
              </a:tabLst>
            </a:pPr>
            <a:r>
              <a:rPr lang="en-US" sz="2000">
                <a:solidFill>
                  <a:schemeClr val="tx1"/>
                </a:solidFill>
                <a:latin typeface="TransportNewLight_gdi" pitchFamily="2" charset="77"/>
                <a:cs typeface="Arial"/>
              </a:rPr>
              <a:t>Overview of Procurement</a:t>
            </a:r>
            <a:r>
              <a:rPr lang="en-US" sz="2000" spc="-40">
                <a:solidFill>
                  <a:schemeClr val="tx1"/>
                </a:solidFill>
                <a:latin typeface="TransportNewLight_gdi" pitchFamily="2" charset="77"/>
                <a:cs typeface="Arial"/>
              </a:rPr>
              <a:t> Process</a:t>
            </a:r>
            <a:endParaRPr lang="en-US" sz="2000">
              <a:solidFill>
                <a:schemeClr val="tx1"/>
              </a:solidFill>
              <a:latin typeface="TransportNewLight_gdi" pitchFamily="2" charset="77"/>
              <a:cs typeface="Arial"/>
            </a:endParaRPr>
          </a:p>
          <a:p>
            <a:pPr marL="353546">
              <a:spcBef>
                <a:spcPts val="507"/>
              </a:spcBef>
              <a:spcAft>
                <a:spcPts val="800"/>
              </a:spcAft>
              <a:buFont typeface="Wingdings" panose="05000000000000000000" pitchFamily="2" charset="2"/>
              <a:buChar char="Ø"/>
              <a:tabLst>
                <a:tab pos="314902" algn="l"/>
                <a:tab pos="315462" algn="l"/>
              </a:tabLst>
            </a:pPr>
            <a:r>
              <a:rPr lang="en-US" sz="2000">
                <a:solidFill>
                  <a:schemeClr val="tx1"/>
                </a:solidFill>
                <a:latin typeface="TransportNewLight_gdi" pitchFamily="2" charset="77"/>
                <a:cs typeface="Arial"/>
              </a:rPr>
              <a:t>Scope of </a:t>
            </a:r>
            <a:r>
              <a:rPr lang="en-US" sz="2000" spc="4">
                <a:solidFill>
                  <a:schemeClr val="tx1"/>
                </a:solidFill>
                <a:latin typeface="TransportNewLight_gdi" pitchFamily="2" charset="77"/>
                <a:cs typeface="Arial"/>
              </a:rPr>
              <a:t>Work </a:t>
            </a:r>
            <a:r>
              <a:rPr lang="en-US" sz="2000">
                <a:solidFill>
                  <a:schemeClr val="tx1"/>
                </a:solidFill>
                <a:latin typeface="TransportNewLight_gdi" pitchFamily="2" charset="77"/>
                <a:cs typeface="Arial"/>
              </a:rPr>
              <a:t>and Requirements</a:t>
            </a:r>
          </a:p>
          <a:p>
            <a:pPr marL="353546">
              <a:spcBef>
                <a:spcPts val="507"/>
              </a:spcBef>
              <a:spcAft>
                <a:spcPts val="800"/>
              </a:spcAft>
              <a:buFont typeface="Wingdings" panose="05000000000000000000" pitchFamily="2" charset="2"/>
              <a:buChar char="Ø"/>
              <a:tabLst>
                <a:tab pos="314902" algn="l"/>
                <a:tab pos="315462" algn="l"/>
              </a:tabLst>
            </a:pPr>
            <a:r>
              <a:rPr lang="en-US">
                <a:solidFill>
                  <a:schemeClr val="tx1"/>
                </a:solidFill>
                <a:latin typeface="TransportNewLight_gdi" pitchFamily="2" charset="77"/>
                <a:cs typeface="Arial"/>
              </a:rPr>
              <a:t>Project Timeline</a:t>
            </a:r>
          </a:p>
          <a:p>
            <a:pPr marL="353546">
              <a:spcBef>
                <a:spcPts val="507"/>
              </a:spcBef>
              <a:spcAft>
                <a:spcPts val="800"/>
              </a:spcAft>
              <a:buFont typeface="Wingdings" panose="05000000000000000000" pitchFamily="2" charset="2"/>
              <a:buChar char="Ø"/>
              <a:tabLst>
                <a:tab pos="314902" algn="l"/>
                <a:tab pos="315462" algn="l"/>
              </a:tabLst>
            </a:pPr>
            <a:r>
              <a:rPr lang="en-US" sz="2000">
                <a:solidFill>
                  <a:schemeClr val="tx1"/>
                </a:solidFill>
                <a:latin typeface="TransportNewLight_gdi" pitchFamily="2" charset="77"/>
                <a:cs typeface="Arial"/>
              </a:rPr>
              <a:t>Video Tour of Each Site </a:t>
            </a:r>
            <a:r>
              <a:rPr lang="en-US">
                <a:solidFill>
                  <a:schemeClr val="tx1"/>
                </a:solidFill>
                <a:latin typeface="TransportNewLight_gdi" pitchFamily="2" charset="77"/>
                <a:cs typeface="Arial"/>
              </a:rPr>
              <a:t>L</a:t>
            </a:r>
            <a:r>
              <a:rPr lang="en-US" sz="2000">
                <a:solidFill>
                  <a:schemeClr val="tx1"/>
                </a:solidFill>
                <a:latin typeface="TransportNewLight_gdi" pitchFamily="2" charset="77"/>
                <a:cs typeface="Arial"/>
              </a:rPr>
              <a:t>ocation</a:t>
            </a:r>
          </a:p>
          <a:p>
            <a:pPr marL="810746" lvl="1" indent="-342900">
              <a:spcBef>
                <a:spcPts val="507"/>
              </a:spcBef>
              <a:spcAft>
                <a:spcPts val="400"/>
              </a:spcAft>
              <a:buFont typeface="Wingdings" panose="05000000000000000000" pitchFamily="2" charset="2"/>
              <a:buChar char="§"/>
              <a:tabLst>
                <a:tab pos="314902" algn="l"/>
                <a:tab pos="315462" algn="l"/>
              </a:tabLst>
            </a:pPr>
            <a:r>
              <a:rPr lang="en-US" sz="1600">
                <a:solidFill>
                  <a:schemeClr val="tx1"/>
                </a:solidFill>
                <a:latin typeface="TransportNewLight_gdi" pitchFamily="2" charset="77"/>
                <a:cs typeface="Arial"/>
              </a:rPr>
              <a:t> NCTA Headquarters – Morrisville, NC </a:t>
            </a:r>
          </a:p>
          <a:p>
            <a:pPr marL="810746" lvl="1" indent="-342900">
              <a:spcBef>
                <a:spcPts val="507"/>
              </a:spcBef>
              <a:spcAft>
                <a:spcPts val="400"/>
              </a:spcAft>
              <a:buFont typeface="Wingdings" panose="05000000000000000000" pitchFamily="2" charset="2"/>
              <a:buChar char="§"/>
              <a:tabLst>
                <a:tab pos="314902" algn="l"/>
                <a:tab pos="315462" algn="l"/>
              </a:tabLst>
            </a:pPr>
            <a:r>
              <a:rPr lang="en-US" sz="1600">
                <a:solidFill>
                  <a:schemeClr val="tx1"/>
                </a:solidFill>
                <a:latin typeface="TransportNewLight_gdi" pitchFamily="2" charset="77"/>
                <a:cs typeface="Arial"/>
              </a:rPr>
              <a:t> NCQP WIC – Monroe, NC </a:t>
            </a:r>
          </a:p>
          <a:p>
            <a:pPr marL="810746" lvl="1" indent="-342900">
              <a:spcBef>
                <a:spcPts val="507"/>
              </a:spcBef>
              <a:spcAft>
                <a:spcPts val="400"/>
              </a:spcAft>
              <a:buFont typeface="Wingdings" panose="05000000000000000000" pitchFamily="2" charset="2"/>
              <a:buChar char="§"/>
              <a:tabLst>
                <a:tab pos="314902" algn="l"/>
                <a:tab pos="315462" algn="l"/>
              </a:tabLst>
            </a:pPr>
            <a:r>
              <a:rPr lang="en-US" sz="1600">
                <a:solidFill>
                  <a:schemeClr val="tx1"/>
                </a:solidFill>
                <a:latin typeface="TransportNewLight_gdi" pitchFamily="2" charset="77"/>
                <a:cs typeface="Arial"/>
              </a:rPr>
              <a:t> NCQP WIC – Charlotte, NC </a:t>
            </a:r>
          </a:p>
          <a:p>
            <a:pPr marL="810746" lvl="1" indent="-342900">
              <a:spcBef>
                <a:spcPts val="507"/>
              </a:spcBef>
              <a:spcAft>
                <a:spcPts val="400"/>
              </a:spcAft>
              <a:buFont typeface="Wingdings" panose="05000000000000000000" pitchFamily="2" charset="2"/>
              <a:buChar char="§"/>
              <a:tabLst>
                <a:tab pos="314902" algn="l"/>
                <a:tab pos="315462" algn="l"/>
              </a:tabLst>
            </a:pPr>
            <a:r>
              <a:rPr lang="en-US" sz="1600">
                <a:solidFill>
                  <a:schemeClr val="tx1"/>
                </a:solidFill>
                <a:latin typeface="TransportNewLight_gdi" pitchFamily="2" charset="77"/>
                <a:cs typeface="Arial"/>
              </a:rPr>
              <a:t> NCQP CSC – Winston-Salem, NC </a:t>
            </a:r>
          </a:p>
          <a:p>
            <a:pPr marL="810746" lvl="1" indent="-342900">
              <a:spcBef>
                <a:spcPts val="507"/>
              </a:spcBef>
              <a:spcAft>
                <a:spcPts val="600"/>
              </a:spcAft>
              <a:buFont typeface="Wingdings" panose="05000000000000000000" pitchFamily="2" charset="2"/>
              <a:buChar char="§"/>
              <a:tabLst>
                <a:tab pos="314902" algn="l"/>
                <a:tab pos="315462" algn="l"/>
              </a:tabLst>
            </a:pPr>
            <a:r>
              <a:rPr lang="en-US" sz="1600">
                <a:solidFill>
                  <a:schemeClr val="tx1"/>
                </a:solidFill>
                <a:latin typeface="TransportNewLight_gdi" pitchFamily="2" charset="77"/>
                <a:cs typeface="Arial"/>
              </a:rPr>
              <a:t> NCQP CSC – Rocky Mount, NC </a:t>
            </a:r>
          </a:p>
          <a:p>
            <a:pPr marL="353546">
              <a:spcBef>
                <a:spcPts val="507"/>
              </a:spcBef>
              <a:spcAft>
                <a:spcPts val="400"/>
              </a:spcAft>
              <a:buFont typeface="Wingdings" panose="05000000000000000000" pitchFamily="2" charset="2"/>
              <a:buChar char="Ø"/>
              <a:tabLst>
                <a:tab pos="314902" algn="l"/>
                <a:tab pos="315462" algn="l"/>
              </a:tabLst>
            </a:pPr>
            <a:r>
              <a:rPr lang="en-US" sz="2000">
                <a:solidFill>
                  <a:schemeClr val="tx1"/>
                </a:solidFill>
                <a:latin typeface="TransportNewLight_gdi" pitchFamily="2" charset="77"/>
                <a:cs typeface="Arial"/>
              </a:rPr>
              <a:t>Questions and </a:t>
            </a:r>
            <a:r>
              <a:rPr lang="en-US" sz="2000" spc="-4">
                <a:solidFill>
                  <a:schemeClr val="tx1"/>
                </a:solidFill>
                <a:latin typeface="TransportNewLight_gdi" pitchFamily="2" charset="77"/>
                <a:cs typeface="Arial"/>
              </a:rPr>
              <a:t>Answers/Closing</a:t>
            </a:r>
            <a:r>
              <a:rPr lang="en-US" sz="2000" spc="-154">
                <a:solidFill>
                  <a:schemeClr val="tx1"/>
                </a:solidFill>
                <a:latin typeface="TransportNewLight_gdi" pitchFamily="2" charset="77"/>
                <a:cs typeface="Arial"/>
              </a:rPr>
              <a:t> </a:t>
            </a:r>
            <a:r>
              <a:rPr lang="en-US" sz="2000">
                <a:solidFill>
                  <a:schemeClr val="tx1"/>
                </a:solidFill>
                <a:latin typeface="TransportNewLight_gdi" pitchFamily="2" charset="77"/>
                <a:cs typeface="Arial"/>
              </a:rPr>
              <a:t>Remarks</a:t>
            </a:r>
          </a:p>
        </p:txBody>
      </p:sp>
      <p:sp>
        <p:nvSpPr>
          <p:cNvPr id="3" name="Slide Number Placeholder 4">
            <a:extLst>
              <a:ext uri="{FF2B5EF4-FFF2-40B4-BE49-F238E27FC236}">
                <a16:creationId xmlns:a16="http://schemas.microsoft.com/office/drawing/2014/main" id="{79E4495A-CD75-2304-2A71-279CF0CBBDEF}"/>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007A-CB97-9B4E-89A4-96AD6756B20C}"/>
              </a:ext>
            </a:extLst>
          </p:cNvPr>
          <p:cNvSpPr>
            <a:spLocks noGrp="1"/>
          </p:cNvSpPr>
          <p:nvPr>
            <p:ph type="ctrTitle"/>
          </p:nvPr>
        </p:nvSpPr>
        <p:spPr>
          <a:xfrm>
            <a:off x="0" y="1968651"/>
            <a:ext cx="12192000" cy="1655762"/>
          </a:xfrm>
        </p:spPr>
        <p:txBody>
          <a:bodyPr/>
          <a:lstStyle/>
          <a:p>
            <a:r>
              <a:rPr lang="en-US" sz="3600" spc="-4">
                <a:solidFill>
                  <a:srgbClr val="FFFFFF"/>
                </a:solidFill>
              </a:rPr>
              <a:t>Project Introduction </a:t>
            </a:r>
            <a:r>
              <a:rPr lang="en-US" sz="3600">
                <a:solidFill>
                  <a:srgbClr val="FFFFFF"/>
                </a:solidFill>
              </a:rPr>
              <a:t>&amp; </a:t>
            </a:r>
            <a:r>
              <a:rPr lang="en-US" sz="3600" spc="-4">
                <a:solidFill>
                  <a:srgbClr val="FFFFFF"/>
                </a:solidFill>
              </a:rPr>
              <a:t>Procurement Goals</a:t>
            </a:r>
            <a:endParaRPr lang="en-US" sz="3600"/>
          </a:p>
        </p:txBody>
      </p:sp>
      <p:sp>
        <p:nvSpPr>
          <p:cNvPr id="3" name="TextBox 2">
            <a:extLst>
              <a:ext uri="{FF2B5EF4-FFF2-40B4-BE49-F238E27FC236}">
                <a16:creationId xmlns:a16="http://schemas.microsoft.com/office/drawing/2014/main" id="{26D1D579-4C46-5748-A7AB-990630D49E9B}"/>
              </a:ext>
            </a:extLst>
          </p:cNvPr>
          <p:cNvSpPr txBox="1"/>
          <p:nvPr/>
        </p:nvSpPr>
        <p:spPr>
          <a:xfrm>
            <a:off x="0" y="3817743"/>
            <a:ext cx="12192000" cy="400110"/>
          </a:xfrm>
          <a:prstGeom prst="rect">
            <a:avLst/>
          </a:prstGeom>
          <a:noFill/>
        </p:spPr>
        <p:txBody>
          <a:bodyPr wrap="square" rtlCol="0">
            <a:spAutoFit/>
          </a:bodyPr>
          <a:lstStyle/>
          <a:p>
            <a:pPr algn="ctr"/>
            <a:r>
              <a:rPr lang="en-US" sz="2000">
                <a:solidFill>
                  <a:schemeClr val="bg1"/>
                </a:solidFill>
                <a:latin typeface="TransportNewMedium_gdi" panose="020B0604020202020204" charset="0"/>
              </a:rPr>
              <a:t>Manish Chourey</a:t>
            </a:r>
          </a:p>
        </p:txBody>
      </p:sp>
    </p:spTree>
    <p:extLst>
      <p:ext uri="{BB962C8B-B14F-4D97-AF65-F5344CB8AC3E}">
        <p14:creationId xmlns:p14="http://schemas.microsoft.com/office/powerpoint/2010/main" val="1811542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Content Placeholder 24" descr="A low poly orange background">
            <a:extLst>
              <a:ext uri="{FF2B5EF4-FFF2-40B4-BE49-F238E27FC236}">
                <a16:creationId xmlns:a16="http://schemas.microsoft.com/office/drawing/2014/main" id="{798F60D5-D340-D053-A2FA-D1B96D14259B}"/>
              </a:ext>
            </a:extLst>
          </p:cNvPr>
          <p:cNvPicPr>
            <a:picLocks noGrp="1" noChangeAspect="1"/>
          </p:cNvPicPr>
          <p:nvPr>
            <p:ph idx="1"/>
          </p:nvPr>
        </p:nvPicPr>
        <p:blipFill>
          <a:blip r:embed="rId2"/>
          <a:srcRect t="63367" r="20023"/>
          <a:stretch/>
        </p:blipFill>
        <p:spPr>
          <a:xfrm>
            <a:off x="-87519" y="0"/>
            <a:ext cx="6716919" cy="2307471"/>
          </a:xfrm>
        </p:spPr>
      </p:pic>
      <p:pic>
        <p:nvPicPr>
          <p:cNvPr id="29" name="Picture 28" descr="A white logo for the NC DOT">
            <a:extLst>
              <a:ext uri="{FF2B5EF4-FFF2-40B4-BE49-F238E27FC236}">
                <a16:creationId xmlns:a16="http://schemas.microsoft.com/office/drawing/2014/main" id="{ED1EF7C8-2880-AC36-927A-7F334A66F0B5}"/>
              </a:ext>
            </a:extLst>
          </p:cNvPr>
          <p:cNvPicPr>
            <a:picLocks noChangeAspect="1"/>
          </p:cNvPicPr>
          <p:nvPr/>
        </p:nvPicPr>
        <p:blipFill>
          <a:blip r:embed="rId3"/>
          <a:stretch>
            <a:fillRect/>
          </a:stretch>
        </p:blipFill>
        <p:spPr>
          <a:xfrm>
            <a:off x="2358119" y="194614"/>
            <a:ext cx="1825642" cy="1825642"/>
          </a:xfrm>
          <a:prstGeom prst="rect">
            <a:avLst/>
          </a:prstGeom>
        </p:spPr>
      </p:pic>
      <p:sp>
        <p:nvSpPr>
          <p:cNvPr id="30" name="TextBox 29">
            <a:extLst>
              <a:ext uri="{FF2B5EF4-FFF2-40B4-BE49-F238E27FC236}">
                <a16:creationId xmlns:a16="http://schemas.microsoft.com/office/drawing/2014/main" id="{958DD66E-6A61-276C-AB25-4784C1F235A7}"/>
              </a:ext>
            </a:extLst>
          </p:cNvPr>
          <p:cNvSpPr txBox="1"/>
          <p:nvPr/>
        </p:nvSpPr>
        <p:spPr>
          <a:xfrm>
            <a:off x="6962839" y="398253"/>
            <a:ext cx="4940182" cy="1446550"/>
          </a:xfrm>
          <a:prstGeom prst="rect">
            <a:avLst/>
          </a:prstGeom>
          <a:noFill/>
        </p:spPr>
        <p:txBody>
          <a:bodyPr wrap="square" rtlCol="0" anchor="ctr">
            <a:spAutoFit/>
          </a:bodyPr>
          <a:lstStyle/>
          <a:p>
            <a:r>
              <a:rPr lang="en-US" sz="2800">
                <a:latin typeface="TransportNewMedium_gdi" pitchFamily="2" charset="77"/>
              </a:rPr>
              <a:t>NCDOT</a:t>
            </a:r>
          </a:p>
          <a:p>
            <a:r>
              <a:rPr lang="en-US" sz="1600">
                <a:latin typeface="TransportNewMedium_gdi" pitchFamily="2" charset="77"/>
              </a:rPr>
              <a:t>North Carolina Department of Transportation</a:t>
            </a:r>
          </a:p>
          <a:p>
            <a:endParaRPr lang="en-US" sz="1600">
              <a:latin typeface="TransportNewMedium_gdi" pitchFamily="2" charset="77"/>
            </a:endParaRPr>
          </a:p>
          <a:p>
            <a:r>
              <a:rPr lang="en-US" sz="1400">
                <a:latin typeface="TransportNewLight_gdi" pitchFamily="2" charset="77"/>
              </a:rPr>
              <a:t>Responsible for all modes of transportation in NC such as highways, rail, aviation, ferries, DMV, etc.</a:t>
            </a:r>
          </a:p>
        </p:txBody>
      </p:sp>
      <p:pic>
        <p:nvPicPr>
          <p:cNvPr id="11" name="Picture 10" descr="A blue background">
            <a:extLst>
              <a:ext uri="{FF2B5EF4-FFF2-40B4-BE49-F238E27FC236}">
                <a16:creationId xmlns:a16="http://schemas.microsoft.com/office/drawing/2014/main" id="{422BCC6E-1016-94EC-08CB-92B2B5C935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023" t="100" b="13504"/>
          <a:stretch/>
        </p:blipFill>
        <p:spPr>
          <a:xfrm>
            <a:off x="-87520" y="2292300"/>
            <a:ext cx="6716919" cy="2258227"/>
          </a:xfrm>
          <a:prstGeom prst="rect">
            <a:avLst/>
          </a:prstGeom>
        </p:spPr>
      </p:pic>
      <p:pic>
        <p:nvPicPr>
          <p:cNvPr id="12" name="Picture 11" descr="A white logo for the North Carolina Turnpike Authority">
            <a:extLst>
              <a:ext uri="{FF2B5EF4-FFF2-40B4-BE49-F238E27FC236}">
                <a16:creationId xmlns:a16="http://schemas.microsoft.com/office/drawing/2014/main" id="{D6F8722B-1987-C271-C5F7-FF7F377660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76282" y="3000643"/>
            <a:ext cx="3989314" cy="848604"/>
          </a:xfrm>
          <a:prstGeom prst="rect">
            <a:avLst/>
          </a:prstGeom>
        </p:spPr>
      </p:pic>
      <p:sp>
        <p:nvSpPr>
          <p:cNvPr id="3" name="TextBox 2">
            <a:extLst>
              <a:ext uri="{FF2B5EF4-FFF2-40B4-BE49-F238E27FC236}">
                <a16:creationId xmlns:a16="http://schemas.microsoft.com/office/drawing/2014/main" id="{1115DA4C-9F1D-BFC0-10F3-AC464AED01DC}"/>
              </a:ext>
            </a:extLst>
          </p:cNvPr>
          <p:cNvSpPr txBox="1"/>
          <p:nvPr/>
        </p:nvSpPr>
        <p:spPr>
          <a:xfrm>
            <a:off x="6962839" y="2713838"/>
            <a:ext cx="4940182" cy="1446550"/>
          </a:xfrm>
          <a:prstGeom prst="rect">
            <a:avLst/>
          </a:prstGeom>
          <a:noFill/>
        </p:spPr>
        <p:txBody>
          <a:bodyPr wrap="square" rtlCol="0" anchor="ctr">
            <a:spAutoFit/>
          </a:bodyPr>
          <a:lstStyle/>
          <a:p>
            <a:r>
              <a:rPr lang="en-US" sz="2800">
                <a:latin typeface="TransportNewMedium_gdi" pitchFamily="2" charset="77"/>
              </a:rPr>
              <a:t>NCTA</a:t>
            </a:r>
          </a:p>
          <a:p>
            <a:r>
              <a:rPr lang="en-US" sz="1600">
                <a:latin typeface="TransportNewMedium_gdi" pitchFamily="2" charset="77"/>
              </a:rPr>
              <a:t>North Carolina Turnpike Authority</a:t>
            </a:r>
          </a:p>
          <a:p>
            <a:endParaRPr lang="en-US" sz="1600">
              <a:latin typeface="TransportNewMedium_gdi" pitchFamily="2" charset="77"/>
            </a:endParaRPr>
          </a:p>
          <a:p>
            <a:r>
              <a:rPr lang="en-US" sz="1400">
                <a:latin typeface="TransportNewLight_gdi" pitchFamily="2" charset="77"/>
              </a:rPr>
              <a:t>A department of NCDOT. Responsible for all toll projects in NC. </a:t>
            </a:r>
          </a:p>
        </p:txBody>
      </p:sp>
      <p:pic>
        <p:nvPicPr>
          <p:cNvPr id="14" name="Picture 13" descr="Blue background">
            <a:extLst>
              <a:ext uri="{FF2B5EF4-FFF2-40B4-BE49-F238E27FC236}">
                <a16:creationId xmlns:a16="http://schemas.microsoft.com/office/drawing/2014/main" id="{ADFFEC25-025F-3996-6B69-2E91F6C60DA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0023" t="19764"/>
          <a:stretch/>
        </p:blipFill>
        <p:spPr>
          <a:xfrm>
            <a:off x="-87520" y="4550528"/>
            <a:ext cx="6716919" cy="2307471"/>
          </a:xfrm>
          <a:prstGeom prst="rect">
            <a:avLst/>
          </a:prstGeom>
        </p:spPr>
      </p:pic>
      <p:pic>
        <p:nvPicPr>
          <p:cNvPr id="15" name="Picture 14" descr="White logo for the NC Quick Pass program">
            <a:extLst>
              <a:ext uri="{FF2B5EF4-FFF2-40B4-BE49-F238E27FC236}">
                <a16:creationId xmlns:a16="http://schemas.microsoft.com/office/drawing/2014/main" id="{BDAA1D2C-B977-2146-C1F6-B1B3DE943F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83087" y="5244967"/>
            <a:ext cx="3175704" cy="918592"/>
          </a:xfrm>
          <a:prstGeom prst="rect">
            <a:avLst/>
          </a:prstGeom>
        </p:spPr>
      </p:pic>
      <p:sp>
        <p:nvSpPr>
          <p:cNvPr id="7" name="TextBox 6">
            <a:extLst>
              <a:ext uri="{FF2B5EF4-FFF2-40B4-BE49-F238E27FC236}">
                <a16:creationId xmlns:a16="http://schemas.microsoft.com/office/drawing/2014/main" id="{A221E9AE-56FC-EEE3-BBEB-D69D0185CDA9}"/>
              </a:ext>
            </a:extLst>
          </p:cNvPr>
          <p:cNvSpPr txBox="1"/>
          <p:nvPr/>
        </p:nvSpPr>
        <p:spPr>
          <a:xfrm>
            <a:off x="6962839" y="5010561"/>
            <a:ext cx="4940182" cy="1415772"/>
          </a:xfrm>
          <a:prstGeom prst="rect">
            <a:avLst/>
          </a:prstGeom>
          <a:noFill/>
        </p:spPr>
        <p:txBody>
          <a:bodyPr wrap="square" rtlCol="0" anchor="ctr">
            <a:spAutoFit/>
          </a:bodyPr>
          <a:lstStyle/>
          <a:p>
            <a:r>
              <a:rPr lang="en-US" sz="2800">
                <a:latin typeface="TransportNewMedium_gdi" pitchFamily="2" charset="77"/>
              </a:rPr>
              <a:t>NCQP</a:t>
            </a:r>
          </a:p>
          <a:p>
            <a:r>
              <a:rPr lang="en-US" sz="1600">
                <a:latin typeface="TransportNewMedium_gdi" pitchFamily="2" charset="77"/>
              </a:rPr>
              <a:t>NC Quick Pass</a:t>
            </a:r>
          </a:p>
          <a:p>
            <a:endParaRPr lang="en-US" sz="1400">
              <a:latin typeface="TransportNewLight_gdi" pitchFamily="2" charset="77"/>
            </a:endParaRPr>
          </a:p>
          <a:p>
            <a:r>
              <a:rPr lang="en-US" sz="1400">
                <a:latin typeface="TransportNewLight_gdi" pitchFamily="2" charset="77"/>
              </a:rPr>
              <a:t>NCTA’s public-facing brand for tolling and toll collection once a toll project opens to traffic. </a:t>
            </a:r>
            <a:endParaRPr lang="en-US" sz="1600">
              <a:latin typeface="TransportNewMedium_gdi" pitchFamily="2" charset="77"/>
            </a:endParaRPr>
          </a:p>
        </p:txBody>
      </p:sp>
      <p:sp>
        <p:nvSpPr>
          <p:cNvPr id="5" name="Slide Number Placeholder 4">
            <a:extLst>
              <a:ext uri="{FF2B5EF4-FFF2-40B4-BE49-F238E27FC236}">
                <a16:creationId xmlns:a16="http://schemas.microsoft.com/office/drawing/2014/main" id="{207E5FFD-F5DE-7F29-D830-A1F9ACD6267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8</a:t>
            </a:fld>
            <a:endParaRPr lang="en-US"/>
          </a:p>
        </p:txBody>
      </p:sp>
    </p:spTree>
    <p:extLst>
      <p:ext uri="{BB962C8B-B14F-4D97-AF65-F5344CB8AC3E}">
        <p14:creationId xmlns:p14="http://schemas.microsoft.com/office/powerpoint/2010/main" val="2612525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4">
            <a:extLst>
              <a:ext uri="{FF2B5EF4-FFF2-40B4-BE49-F238E27FC236}">
                <a16:creationId xmlns:a16="http://schemas.microsoft.com/office/drawing/2014/main" id="{4EB24B92-5C27-721D-3BC5-8FE088D1CFA8}"/>
              </a:ext>
            </a:extLst>
          </p:cNvPr>
          <p:cNvPicPr>
            <a:picLocks noChangeAspect="1"/>
          </p:cNvPicPr>
          <p:nvPr/>
        </p:nvPicPr>
        <p:blipFill>
          <a:blip r:embed="rId3"/>
          <a:stretch>
            <a:fillRect/>
          </a:stretch>
        </p:blipFill>
        <p:spPr>
          <a:xfrm>
            <a:off x="1630586" y="1754045"/>
            <a:ext cx="7954295" cy="3145220"/>
          </a:xfrm>
          <a:prstGeom prst="rect">
            <a:avLst/>
          </a:prstGeom>
        </p:spPr>
      </p:pic>
      <p:cxnSp>
        <p:nvCxnSpPr>
          <p:cNvPr id="69" name="Straight Connector 68">
            <a:extLst>
              <a:ext uri="{FF2B5EF4-FFF2-40B4-BE49-F238E27FC236}">
                <a16:creationId xmlns:a16="http://schemas.microsoft.com/office/drawing/2014/main" id="{04CC9C3E-21F0-8944-89F7-31C5432B3EE9}"/>
              </a:ext>
            </a:extLst>
          </p:cNvPr>
          <p:cNvCxnSpPr>
            <a:cxnSpLocks/>
          </p:cNvCxnSpPr>
          <p:nvPr/>
        </p:nvCxnSpPr>
        <p:spPr>
          <a:xfrm flipV="1">
            <a:off x="4706046" y="3479892"/>
            <a:ext cx="449357" cy="1699178"/>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F996D535-8560-C84A-8550-F0EB4A2C4234}"/>
              </a:ext>
            </a:extLst>
          </p:cNvPr>
          <p:cNvCxnSpPr>
            <a:cxnSpLocks/>
          </p:cNvCxnSpPr>
          <p:nvPr/>
        </p:nvCxnSpPr>
        <p:spPr>
          <a:xfrm flipV="1">
            <a:off x="2795987" y="3496986"/>
            <a:ext cx="2359416" cy="879080"/>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BFA2C5F0-932C-A442-9EF7-F3FF2B1E66AA}"/>
              </a:ext>
            </a:extLst>
          </p:cNvPr>
          <p:cNvCxnSpPr>
            <a:cxnSpLocks/>
          </p:cNvCxnSpPr>
          <p:nvPr/>
        </p:nvCxnSpPr>
        <p:spPr>
          <a:xfrm flipH="1" flipV="1">
            <a:off x="5155403" y="3461980"/>
            <a:ext cx="913772" cy="1717090"/>
          </a:xfrm>
          <a:prstGeom prst="line">
            <a:avLst/>
          </a:prstGeom>
          <a:ln w="889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669A65D-899A-3547-825C-022F136BA16A}"/>
              </a:ext>
            </a:extLst>
          </p:cNvPr>
          <p:cNvCxnSpPr>
            <a:cxnSpLocks/>
          </p:cNvCxnSpPr>
          <p:nvPr/>
        </p:nvCxnSpPr>
        <p:spPr>
          <a:xfrm flipV="1">
            <a:off x="2795987" y="3496986"/>
            <a:ext cx="2359416" cy="879080"/>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12" name="Oval 11">
            <a:extLst>
              <a:ext uri="{FF2B5EF4-FFF2-40B4-BE49-F238E27FC236}">
                <a16:creationId xmlns:a16="http://schemas.microsoft.com/office/drawing/2014/main" id="{3E562C03-F377-3D43-AFDD-24BF215F3980}"/>
              </a:ext>
            </a:extLst>
          </p:cNvPr>
          <p:cNvSpPr/>
          <p:nvPr/>
        </p:nvSpPr>
        <p:spPr>
          <a:xfrm>
            <a:off x="5019936" y="3344423"/>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 name="Straight Connector 65">
            <a:extLst>
              <a:ext uri="{FF2B5EF4-FFF2-40B4-BE49-F238E27FC236}">
                <a16:creationId xmlns:a16="http://schemas.microsoft.com/office/drawing/2014/main" id="{91202DAE-3E30-5E4F-822F-DDDB5446D9A8}"/>
              </a:ext>
            </a:extLst>
          </p:cNvPr>
          <p:cNvCxnSpPr>
            <a:cxnSpLocks/>
            <a:stCxn id="23" idx="1"/>
            <a:endCxn id="13" idx="2"/>
          </p:cNvCxnSpPr>
          <p:nvPr/>
        </p:nvCxnSpPr>
        <p:spPr>
          <a:xfrm>
            <a:off x="3147152" y="1656197"/>
            <a:ext cx="4319968" cy="898260"/>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6A041078-325C-B344-8766-904F7F48363E}"/>
              </a:ext>
            </a:extLst>
          </p:cNvPr>
          <p:cNvSpPr>
            <a:spLocks noGrp="1"/>
          </p:cNvSpPr>
          <p:nvPr>
            <p:ph type="title"/>
          </p:nvPr>
        </p:nvSpPr>
        <p:spPr>
          <a:xfrm>
            <a:off x="397695" y="674018"/>
            <a:ext cx="11235350" cy="286997"/>
          </a:xfrm>
        </p:spPr>
        <p:txBody>
          <a:bodyPr/>
          <a:lstStyle/>
          <a:p>
            <a:r>
              <a:rPr lang="en-US" sz="2400"/>
              <a:t>NCTA Toll Facilities</a:t>
            </a:r>
          </a:p>
        </p:txBody>
      </p:sp>
      <p:sp>
        <p:nvSpPr>
          <p:cNvPr id="13" name="Oval 12">
            <a:extLst>
              <a:ext uri="{FF2B5EF4-FFF2-40B4-BE49-F238E27FC236}">
                <a16:creationId xmlns:a16="http://schemas.microsoft.com/office/drawing/2014/main" id="{86371DC9-993B-8D4C-852E-E0B9E395DA68}"/>
              </a:ext>
            </a:extLst>
          </p:cNvPr>
          <p:cNvSpPr/>
          <p:nvPr/>
        </p:nvSpPr>
        <p:spPr>
          <a:xfrm>
            <a:off x="7467120" y="2418990"/>
            <a:ext cx="270934" cy="270934"/>
          </a:xfrm>
          <a:prstGeom prst="ellipse">
            <a:avLst/>
          </a:prstGeom>
          <a:solidFill>
            <a:srgbClr val="3A864F"/>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7BFF7B9E-6B30-D473-7BC6-9746AE488AA5}"/>
              </a:ext>
            </a:extLst>
          </p:cNvPr>
          <p:cNvCxnSpPr>
            <a:cxnSpLocks/>
          </p:cNvCxnSpPr>
          <p:nvPr/>
        </p:nvCxnSpPr>
        <p:spPr>
          <a:xfrm>
            <a:off x="9427365" y="2091639"/>
            <a:ext cx="881728" cy="107934"/>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4" name="Rectangle 3">
            <a:extLst>
              <a:ext uri="{FF2B5EF4-FFF2-40B4-BE49-F238E27FC236}">
                <a16:creationId xmlns:a16="http://schemas.microsoft.com/office/drawing/2014/main" id="{43D1D550-83AA-E993-0FC5-3FF157374B96}"/>
              </a:ext>
            </a:extLst>
          </p:cNvPr>
          <p:cNvSpPr/>
          <p:nvPr/>
        </p:nvSpPr>
        <p:spPr>
          <a:xfrm flipH="1">
            <a:off x="9742398" y="1847488"/>
            <a:ext cx="2373709" cy="575077"/>
          </a:xfrm>
          <a:prstGeom prst="rect">
            <a:avLst/>
          </a:prstGeom>
          <a:solidFill>
            <a:schemeClr val="tx1"/>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Content Placeholder 2">
            <a:extLst>
              <a:ext uri="{FF2B5EF4-FFF2-40B4-BE49-F238E27FC236}">
                <a16:creationId xmlns:a16="http://schemas.microsoft.com/office/drawing/2014/main" id="{69F738B0-8D38-2E47-27D2-87E16B0FE13E}"/>
              </a:ext>
            </a:extLst>
          </p:cNvPr>
          <p:cNvSpPr txBox="1">
            <a:spLocks/>
          </p:cNvSpPr>
          <p:nvPr/>
        </p:nvSpPr>
        <p:spPr>
          <a:xfrm>
            <a:off x="9767622" y="1974963"/>
            <a:ext cx="2371688" cy="316031"/>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a:solidFill>
                  <a:schemeClr val="bg1"/>
                </a:solidFill>
                <a:latin typeface="TransportNewLight_gdi" pitchFamily="2" charset="77"/>
              </a:rPr>
              <a:t>Mid-Currituck Bridge</a:t>
            </a:r>
            <a:endParaRPr lang="en-US" sz="1400">
              <a:solidFill>
                <a:schemeClr val="bg1"/>
              </a:solidFill>
              <a:latin typeface="TransportNewLight_gdi" pitchFamily="2" charset="77"/>
            </a:endParaRPr>
          </a:p>
          <a:p>
            <a:endParaRPr lang="en-US" sz="1400">
              <a:solidFill>
                <a:srgbClr val="082940"/>
              </a:solidFill>
              <a:latin typeface="TransportNewLight_gdi" pitchFamily="2" charset="77"/>
            </a:endParaRPr>
          </a:p>
        </p:txBody>
      </p:sp>
      <p:grpSp>
        <p:nvGrpSpPr>
          <p:cNvPr id="72" name="Group 71">
            <a:extLst>
              <a:ext uri="{FF2B5EF4-FFF2-40B4-BE49-F238E27FC236}">
                <a16:creationId xmlns:a16="http://schemas.microsoft.com/office/drawing/2014/main" id="{2C455AF5-9E69-6B82-AA32-B2171D3F87E8}"/>
              </a:ext>
            </a:extLst>
          </p:cNvPr>
          <p:cNvGrpSpPr/>
          <p:nvPr/>
        </p:nvGrpSpPr>
        <p:grpSpPr>
          <a:xfrm>
            <a:off x="10205688" y="5239672"/>
            <a:ext cx="1890691" cy="1187324"/>
            <a:chOff x="9451882" y="5018446"/>
            <a:chExt cx="2652690" cy="1429033"/>
          </a:xfrm>
        </p:grpSpPr>
        <p:sp>
          <p:nvSpPr>
            <p:cNvPr id="7" name="Rectangle 6">
              <a:extLst>
                <a:ext uri="{FF2B5EF4-FFF2-40B4-BE49-F238E27FC236}">
                  <a16:creationId xmlns:a16="http://schemas.microsoft.com/office/drawing/2014/main" id="{2EF135F2-0F72-D7E7-76DA-E552C6DD5F34}"/>
                </a:ext>
              </a:extLst>
            </p:cNvPr>
            <p:cNvSpPr/>
            <p:nvPr/>
          </p:nvSpPr>
          <p:spPr>
            <a:xfrm flipH="1">
              <a:off x="9451882" y="5018446"/>
              <a:ext cx="2652690" cy="1429033"/>
            </a:xfrm>
            <a:prstGeom prst="rect">
              <a:avLst/>
            </a:prstGeom>
            <a:solidFill>
              <a:schemeClr val="bg1"/>
            </a:solidFill>
            <a:ln w="38100">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grpSp>
          <p:nvGrpSpPr>
            <p:cNvPr id="8" name="Group 7">
              <a:extLst>
                <a:ext uri="{FF2B5EF4-FFF2-40B4-BE49-F238E27FC236}">
                  <a16:creationId xmlns:a16="http://schemas.microsoft.com/office/drawing/2014/main" id="{10336A89-AC13-97AF-DD8E-D72AC3669CB2}"/>
                </a:ext>
              </a:extLst>
            </p:cNvPr>
            <p:cNvGrpSpPr/>
            <p:nvPr/>
          </p:nvGrpSpPr>
          <p:grpSpPr>
            <a:xfrm>
              <a:off x="9601961" y="5233034"/>
              <a:ext cx="1863493" cy="696983"/>
              <a:chOff x="9372541" y="5196163"/>
              <a:chExt cx="1863493" cy="696983"/>
            </a:xfrm>
          </p:grpSpPr>
          <p:sp>
            <p:nvSpPr>
              <p:cNvPr id="20" name="Rounded Rectangle 31">
                <a:extLst>
                  <a:ext uri="{FF2B5EF4-FFF2-40B4-BE49-F238E27FC236}">
                    <a16:creationId xmlns:a16="http://schemas.microsoft.com/office/drawing/2014/main" id="{10235DDF-661C-7005-58B0-BBE09F0BADD3}"/>
                  </a:ext>
                </a:extLst>
              </p:cNvPr>
              <p:cNvSpPr/>
              <p:nvPr/>
            </p:nvSpPr>
            <p:spPr>
              <a:xfrm>
                <a:off x="9372541" y="5639497"/>
                <a:ext cx="253648" cy="253649"/>
              </a:xfrm>
              <a:prstGeom prst="roundRect">
                <a:avLst/>
              </a:prstGeom>
              <a:solidFill>
                <a:srgbClr val="3F91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21" name="Content Placeholder 2">
                <a:extLst>
                  <a:ext uri="{FF2B5EF4-FFF2-40B4-BE49-F238E27FC236}">
                    <a16:creationId xmlns:a16="http://schemas.microsoft.com/office/drawing/2014/main" id="{7157D160-E2FD-CDB9-7D36-FBD044EE4522}"/>
                  </a:ext>
                </a:extLst>
              </p:cNvPr>
              <p:cNvSpPr txBox="1">
                <a:spLocks/>
              </p:cNvSpPr>
              <p:nvPr/>
            </p:nvSpPr>
            <p:spPr>
              <a:xfrm>
                <a:off x="9773191" y="5196163"/>
                <a:ext cx="1462843"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Open to traffic</a:t>
                </a:r>
              </a:p>
            </p:txBody>
          </p:sp>
        </p:grpSp>
        <p:grpSp>
          <p:nvGrpSpPr>
            <p:cNvPr id="14" name="Group 13">
              <a:extLst>
                <a:ext uri="{FF2B5EF4-FFF2-40B4-BE49-F238E27FC236}">
                  <a16:creationId xmlns:a16="http://schemas.microsoft.com/office/drawing/2014/main" id="{AABF9652-875C-F53A-DA45-B09B94BBF557}"/>
                </a:ext>
              </a:extLst>
            </p:cNvPr>
            <p:cNvGrpSpPr/>
            <p:nvPr/>
          </p:nvGrpSpPr>
          <p:grpSpPr>
            <a:xfrm>
              <a:off x="9601961" y="5251454"/>
              <a:ext cx="2272564" cy="704441"/>
              <a:chOff x="9372541" y="5214583"/>
              <a:chExt cx="2272564" cy="704441"/>
            </a:xfrm>
          </p:grpSpPr>
          <p:sp>
            <p:nvSpPr>
              <p:cNvPr id="18" name="Rounded Rectangle 34">
                <a:extLst>
                  <a:ext uri="{FF2B5EF4-FFF2-40B4-BE49-F238E27FC236}">
                    <a16:creationId xmlns:a16="http://schemas.microsoft.com/office/drawing/2014/main" id="{F4E6889C-4B54-B238-68FA-5BB4BF05C49F}"/>
                  </a:ext>
                </a:extLst>
              </p:cNvPr>
              <p:cNvSpPr/>
              <p:nvPr/>
            </p:nvSpPr>
            <p:spPr>
              <a:xfrm>
                <a:off x="9372541" y="5214583"/>
                <a:ext cx="253648" cy="25364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19" name="Content Placeholder 2">
                <a:extLst>
                  <a:ext uri="{FF2B5EF4-FFF2-40B4-BE49-F238E27FC236}">
                    <a16:creationId xmlns:a16="http://schemas.microsoft.com/office/drawing/2014/main" id="{A5EE94EF-13BF-E460-6E3A-D1E194EA3F47}"/>
                  </a:ext>
                </a:extLst>
              </p:cNvPr>
              <p:cNvSpPr txBox="1">
                <a:spLocks/>
              </p:cNvSpPr>
              <p:nvPr/>
            </p:nvSpPr>
            <p:spPr>
              <a:xfrm>
                <a:off x="9773191" y="5598897"/>
                <a:ext cx="1871914"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Under construction</a:t>
                </a:r>
              </a:p>
            </p:txBody>
          </p:sp>
        </p:grpSp>
        <p:grpSp>
          <p:nvGrpSpPr>
            <p:cNvPr id="15" name="Group 14">
              <a:extLst>
                <a:ext uri="{FF2B5EF4-FFF2-40B4-BE49-F238E27FC236}">
                  <a16:creationId xmlns:a16="http://schemas.microsoft.com/office/drawing/2014/main" id="{4D96D22F-48DE-11A7-AB68-FA288E3DC94E}"/>
                </a:ext>
              </a:extLst>
            </p:cNvPr>
            <p:cNvGrpSpPr/>
            <p:nvPr/>
          </p:nvGrpSpPr>
          <p:grpSpPr>
            <a:xfrm>
              <a:off x="9619344" y="6038501"/>
              <a:ext cx="2203113" cy="320127"/>
              <a:chOff x="9389924" y="6001630"/>
              <a:chExt cx="2203113" cy="320127"/>
            </a:xfrm>
          </p:grpSpPr>
          <p:sp>
            <p:nvSpPr>
              <p:cNvPr id="16" name="Rounded Rectangle 37">
                <a:extLst>
                  <a:ext uri="{FF2B5EF4-FFF2-40B4-BE49-F238E27FC236}">
                    <a16:creationId xmlns:a16="http://schemas.microsoft.com/office/drawing/2014/main" id="{0807779C-5A28-D6A8-EAB0-005CD9792449}"/>
                  </a:ext>
                </a:extLst>
              </p:cNvPr>
              <p:cNvSpPr/>
              <p:nvPr/>
            </p:nvSpPr>
            <p:spPr>
              <a:xfrm>
                <a:off x="9389924" y="6034869"/>
                <a:ext cx="253648" cy="26856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100"/>
              </a:p>
            </p:txBody>
          </p:sp>
          <p:sp>
            <p:nvSpPr>
              <p:cNvPr id="17" name="Content Placeholder 2">
                <a:extLst>
                  <a:ext uri="{FF2B5EF4-FFF2-40B4-BE49-F238E27FC236}">
                    <a16:creationId xmlns:a16="http://schemas.microsoft.com/office/drawing/2014/main" id="{F8FAD46F-962C-AE04-C743-F9011DB35BA5}"/>
                  </a:ext>
                </a:extLst>
              </p:cNvPr>
              <p:cNvSpPr txBox="1">
                <a:spLocks/>
              </p:cNvSpPr>
              <p:nvPr/>
            </p:nvSpPr>
            <p:spPr>
              <a:xfrm>
                <a:off x="9773191" y="6001630"/>
                <a:ext cx="1819846" cy="320127"/>
              </a:xfrm>
              <a:prstGeom prst="rect">
                <a:avLst/>
              </a:prstGeom>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sz="800">
                    <a:solidFill>
                      <a:srgbClr val="082940"/>
                    </a:solidFill>
                    <a:latin typeface="TransportNewMedium_gdi" pitchFamily="2" charset="77"/>
                  </a:rPr>
                  <a:t>Under development</a:t>
                </a:r>
              </a:p>
            </p:txBody>
          </p:sp>
        </p:grpSp>
      </p:grpSp>
      <p:sp>
        <p:nvSpPr>
          <p:cNvPr id="23" name="Rectangle 22">
            <a:extLst>
              <a:ext uri="{FF2B5EF4-FFF2-40B4-BE49-F238E27FC236}">
                <a16:creationId xmlns:a16="http://schemas.microsoft.com/office/drawing/2014/main" id="{328EFB82-4243-D1EB-6F80-2B40818E436D}"/>
              </a:ext>
            </a:extLst>
          </p:cNvPr>
          <p:cNvSpPr/>
          <p:nvPr/>
        </p:nvSpPr>
        <p:spPr>
          <a:xfrm flipH="1">
            <a:off x="167122" y="1356368"/>
            <a:ext cx="2980030" cy="599657"/>
          </a:xfrm>
          <a:prstGeom prst="rect">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Content Placeholder 2">
            <a:extLst>
              <a:ext uri="{FF2B5EF4-FFF2-40B4-BE49-F238E27FC236}">
                <a16:creationId xmlns:a16="http://schemas.microsoft.com/office/drawing/2014/main" id="{E888CD64-A816-8BB5-B1E2-6FBD41837C2F}"/>
              </a:ext>
            </a:extLst>
          </p:cNvPr>
          <p:cNvSpPr txBox="1">
            <a:spLocks/>
          </p:cNvSpPr>
          <p:nvPr/>
        </p:nvSpPr>
        <p:spPr>
          <a:xfrm>
            <a:off x="153456" y="1503168"/>
            <a:ext cx="2887882" cy="320127"/>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a:solidFill>
                  <a:schemeClr val="bg1"/>
                </a:solidFill>
                <a:latin typeface="TransportNewLight_gdi" pitchFamily="2" charset="77"/>
              </a:rPr>
              <a:t>Triangle Expressway - 2011</a:t>
            </a:r>
          </a:p>
          <a:p>
            <a:pPr marL="0" indent="0">
              <a:buNone/>
            </a:pPr>
            <a:endParaRPr lang="en-US" sz="1400">
              <a:solidFill>
                <a:schemeClr val="tx1"/>
              </a:solidFill>
              <a:latin typeface="TransportNewLight_gdi" pitchFamily="2" charset="77"/>
            </a:endParaRPr>
          </a:p>
          <a:p>
            <a:pPr marL="0" indent="0">
              <a:buNone/>
            </a:pPr>
            <a:endParaRPr lang="en-US" sz="1400">
              <a:solidFill>
                <a:schemeClr val="tx1"/>
              </a:solidFill>
              <a:latin typeface="TransportNewLight_gdi" pitchFamily="2" charset="77"/>
            </a:endParaRPr>
          </a:p>
          <a:p>
            <a:endParaRPr lang="en-US" sz="1400">
              <a:solidFill>
                <a:schemeClr val="tx1"/>
              </a:solidFill>
              <a:latin typeface="TransportNewLight_gdi" pitchFamily="2" charset="77"/>
            </a:endParaRPr>
          </a:p>
        </p:txBody>
      </p:sp>
      <p:sp>
        <p:nvSpPr>
          <p:cNvPr id="25" name="Rectangle 24">
            <a:extLst>
              <a:ext uri="{FF2B5EF4-FFF2-40B4-BE49-F238E27FC236}">
                <a16:creationId xmlns:a16="http://schemas.microsoft.com/office/drawing/2014/main" id="{D3E64CE9-22A8-C157-43A5-D8DDFDC194C6}"/>
              </a:ext>
            </a:extLst>
          </p:cNvPr>
          <p:cNvSpPr/>
          <p:nvPr/>
        </p:nvSpPr>
        <p:spPr>
          <a:xfrm flipH="1">
            <a:off x="581276" y="5098247"/>
            <a:ext cx="3102819" cy="599657"/>
          </a:xfrm>
          <a:prstGeom prst="rect">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04D1A3CF-D0C9-7A80-5414-1FBE063A81FD}"/>
              </a:ext>
            </a:extLst>
          </p:cNvPr>
          <p:cNvSpPr/>
          <p:nvPr/>
        </p:nvSpPr>
        <p:spPr>
          <a:xfrm flipH="1">
            <a:off x="581809" y="5836455"/>
            <a:ext cx="2980030" cy="599657"/>
          </a:xfrm>
          <a:prstGeom prst="rect">
            <a:avLst/>
          </a:prstGeom>
          <a:solidFill>
            <a:schemeClr val="tx1"/>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Oval 26">
            <a:extLst>
              <a:ext uri="{FF2B5EF4-FFF2-40B4-BE49-F238E27FC236}">
                <a16:creationId xmlns:a16="http://schemas.microsoft.com/office/drawing/2014/main" id="{70C3C390-8817-9D16-F496-B1326C15479A}"/>
              </a:ext>
            </a:extLst>
          </p:cNvPr>
          <p:cNvSpPr/>
          <p:nvPr/>
        </p:nvSpPr>
        <p:spPr>
          <a:xfrm>
            <a:off x="3102922" y="5182043"/>
            <a:ext cx="432063" cy="432063"/>
          </a:xfrm>
          <a:prstGeom prst="ellipse">
            <a:avLst/>
          </a:prstGeom>
          <a:solidFill>
            <a:schemeClr val="bg1">
              <a:lumMod val="95000"/>
            </a:schemeClr>
          </a:solidFill>
          <a:ln w="635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8" name="Oval 27">
            <a:extLst>
              <a:ext uri="{FF2B5EF4-FFF2-40B4-BE49-F238E27FC236}">
                <a16:creationId xmlns:a16="http://schemas.microsoft.com/office/drawing/2014/main" id="{D6909A1C-6D75-74F0-C979-D260B3C8FE5B}"/>
              </a:ext>
            </a:extLst>
          </p:cNvPr>
          <p:cNvSpPr/>
          <p:nvPr/>
        </p:nvSpPr>
        <p:spPr>
          <a:xfrm>
            <a:off x="3062995" y="5890936"/>
            <a:ext cx="432063" cy="432063"/>
          </a:xfrm>
          <a:prstGeom prst="ellipse">
            <a:avLst/>
          </a:prstGeom>
          <a:solidFill>
            <a:schemeClr val="bg1"/>
          </a:solidFill>
          <a:ln w="635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DC9FED4A-2587-EDA5-9F73-0A45F7015D06}"/>
              </a:ext>
            </a:extLst>
          </p:cNvPr>
          <p:cNvSpPr/>
          <p:nvPr/>
        </p:nvSpPr>
        <p:spPr>
          <a:xfrm flipH="1">
            <a:off x="581276" y="4361315"/>
            <a:ext cx="2980030" cy="599657"/>
          </a:xfrm>
          <a:prstGeom prst="rect">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0" name="Content Placeholder 2">
            <a:extLst>
              <a:ext uri="{FF2B5EF4-FFF2-40B4-BE49-F238E27FC236}">
                <a16:creationId xmlns:a16="http://schemas.microsoft.com/office/drawing/2014/main" id="{0D1BFC77-6AED-5A0A-97C4-0E229D7E122C}"/>
              </a:ext>
            </a:extLst>
          </p:cNvPr>
          <p:cNvSpPr txBox="1">
            <a:spLocks/>
          </p:cNvSpPr>
          <p:nvPr/>
        </p:nvSpPr>
        <p:spPr>
          <a:xfrm>
            <a:off x="581276" y="4524472"/>
            <a:ext cx="2966364" cy="320127"/>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a:solidFill>
                  <a:schemeClr val="bg1"/>
                </a:solidFill>
                <a:latin typeface="TransportNewLight_gdi" pitchFamily="2" charset="77"/>
              </a:rPr>
              <a:t>Monroe Expressway - 2018</a:t>
            </a:r>
          </a:p>
          <a:p>
            <a:pPr marL="0" indent="0">
              <a:buNone/>
            </a:pPr>
            <a:endParaRPr lang="en-US" sz="1400">
              <a:solidFill>
                <a:schemeClr val="bg1"/>
              </a:solidFill>
              <a:latin typeface="TransportNewLight_gdi" pitchFamily="2" charset="77"/>
            </a:endParaRPr>
          </a:p>
          <a:p>
            <a:pPr marL="0" indent="0">
              <a:buNone/>
            </a:pPr>
            <a:endParaRPr lang="en-US" sz="1400">
              <a:solidFill>
                <a:schemeClr val="tx1"/>
              </a:solidFill>
              <a:latin typeface="TransportNewLight_gdi" pitchFamily="2" charset="77"/>
            </a:endParaRPr>
          </a:p>
          <a:p>
            <a:endParaRPr lang="en-US" sz="1400">
              <a:solidFill>
                <a:schemeClr val="tx1"/>
              </a:solidFill>
              <a:latin typeface="TransportNewLight_gdi" pitchFamily="2" charset="77"/>
            </a:endParaRPr>
          </a:p>
        </p:txBody>
      </p:sp>
      <p:sp>
        <p:nvSpPr>
          <p:cNvPr id="31" name="Content Placeholder 2">
            <a:extLst>
              <a:ext uri="{FF2B5EF4-FFF2-40B4-BE49-F238E27FC236}">
                <a16:creationId xmlns:a16="http://schemas.microsoft.com/office/drawing/2014/main" id="{1D3710A6-6E14-64E1-ECB7-B8D7FF149B93}"/>
              </a:ext>
            </a:extLst>
          </p:cNvPr>
          <p:cNvSpPr txBox="1">
            <a:spLocks/>
          </p:cNvSpPr>
          <p:nvPr/>
        </p:nvSpPr>
        <p:spPr>
          <a:xfrm>
            <a:off x="659758" y="5238012"/>
            <a:ext cx="2887882" cy="320127"/>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rPr>
              <a:t>I-77 Express Lanes – 2019   </a:t>
            </a:r>
            <a:r>
              <a:rPr lang="en-US" sz="1400" b="1">
                <a:latin typeface="TransportNewLight_gdi"/>
              </a:rPr>
              <a:t>EL</a:t>
            </a:r>
            <a:endParaRPr lang="en-US" sz="1400">
              <a:latin typeface="TransportNewLight_gdi"/>
            </a:endParaRPr>
          </a:p>
          <a:p>
            <a:endParaRPr lang="en-US" sz="1400">
              <a:solidFill>
                <a:schemeClr val="tx1"/>
              </a:solidFill>
              <a:latin typeface="TransportNewLight_gdi" pitchFamily="2" charset="77"/>
            </a:endParaRPr>
          </a:p>
        </p:txBody>
      </p:sp>
      <p:sp>
        <p:nvSpPr>
          <p:cNvPr id="32" name="Content Placeholder 2">
            <a:extLst>
              <a:ext uri="{FF2B5EF4-FFF2-40B4-BE49-F238E27FC236}">
                <a16:creationId xmlns:a16="http://schemas.microsoft.com/office/drawing/2014/main" id="{9BF5F7DF-A5A2-F750-5AD2-EC6D4DE14983}"/>
              </a:ext>
            </a:extLst>
          </p:cNvPr>
          <p:cNvSpPr txBox="1">
            <a:spLocks/>
          </p:cNvSpPr>
          <p:nvPr/>
        </p:nvSpPr>
        <p:spPr>
          <a:xfrm>
            <a:off x="604782" y="5946903"/>
            <a:ext cx="2980030" cy="320127"/>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rPr>
              <a:t>I-77 South Express Lanes    </a:t>
            </a:r>
            <a:r>
              <a:rPr lang="en-US" sz="1400" b="1">
                <a:solidFill>
                  <a:srgbClr val="082940"/>
                </a:solidFill>
                <a:latin typeface="TransportNewLight_gdi"/>
              </a:rPr>
              <a:t>EL</a:t>
            </a:r>
            <a:endParaRPr lang="en-US" sz="1400">
              <a:solidFill>
                <a:srgbClr val="082940"/>
              </a:solidFill>
              <a:latin typeface="TransportNewLight_gdi"/>
            </a:endParaRPr>
          </a:p>
          <a:p>
            <a:endParaRPr lang="en-US" sz="1400">
              <a:solidFill>
                <a:srgbClr val="082940"/>
              </a:solidFill>
              <a:latin typeface="TransportNewLight_gdi" pitchFamily="2" charset="77"/>
            </a:endParaRPr>
          </a:p>
        </p:txBody>
      </p:sp>
      <p:sp>
        <p:nvSpPr>
          <p:cNvPr id="35" name="Rectangle 34">
            <a:extLst>
              <a:ext uri="{FF2B5EF4-FFF2-40B4-BE49-F238E27FC236}">
                <a16:creationId xmlns:a16="http://schemas.microsoft.com/office/drawing/2014/main" id="{ADDD3E56-D8F7-9B93-CB44-23704EEB7EFF}"/>
              </a:ext>
            </a:extLst>
          </p:cNvPr>
          <p:cNvSpPr/>
          <p:nvPr/>
        </p:nvSpPr>
        <p:spPr>
          <a:xfrm flipH="1">
            <a:off x="3900536" y="1048617"/>
            <a:ext cx="2980030" cy="599657"/>
          </a:xfrm>
          <a:prstGeom prst="rect">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7" name="Content Placeholder 2">
            <a:extLst>
              <a:ext uri="{FF2B5EF4-FFF2-40B4-BE49-F238E27FC236}">
                <a16:creationId xmlns:a16="http://schemas.microsoft.com/office/drawing/2014/main" id="{24E9944A-9BAA-E117-161E-7C2E043F3D61}"/>
              </a:ext>
            </a:extLst>
          </p:cNvPr>
          <p:cNvSpPr txBox="1">
            <a:spLocks/>
          </p:cNvSpPr>
          <p:nvPr/>
        </p:nvSpPr>
        <p:spPr>
          <a:xfrm>
            <a:off x="3979018" y="1188382"/>
            <a:ext cx="2887882" cy="320127"/>
          </a:xfrm>
          <a:prstGeom prst="rect">
            <a:avLst/>
          </a:prstGeom>
        </p:spPr>
        <p:txBody>
          <a:bodyPr lIns="91440" tIns="45720" rIns="91440" bIns="45720" anchor="t">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rPr>
              <a:t>Complete 540 – Phase 1 - 2024</a:t>
            </a:r>
            <a:endParaRPr lang="en-US" sz="1400" b="1">
              <a:solidFill>
                <a:schemeClr val="bg1"/>
              </a:solidFill>
              <a:latin typeface="TransportNewLight_gdi" pitchFamily="2" charset="77"/>
            </a:endParaRPr>
          </a:p>
          <a:p>
            <a:pPr marL="0" indent="0">
              <a:buNone/>
            </a:pPr>
            <a:endParaRPr lang="en-US" sz="1400">
              <a:solidFill>
                <a:srgbClr val="082940"/>
              </a:solidFill>
              <a:latin typeface="TransportNewLight_gdi" pitchFamily="2" charset="77"/>
            </a:endParaRPr>
          </a:p>
          <a:p>
            <a:pPr marL="0" indent="0">
              <a:buNone/>
            </a:pPr>
            <a:endParaRPr lang="en-US" sz="1400">
              <a:solidFill>
                <a:srgbClr val="082940"/>
              </a:solidFill>
              <a:latin typeface="TransportNewLight_gdi" pitchFamily="2" charset="77"/>
            </a:endParaRPr>
          </a:p>
          <a:p>
            <a:endParaRPr lang="en-US" sz="1400">
              <a:solidFill>
                <a:srgbClr val="082940"/>
              </a:solidFill>
              <a:latin typeface="TransportNewLight_gdi" pitchFamily="2" charset="77"/>
            </a:endParaRPr>
          </a:p>
        </p:txBody>
      </p:sp>
      <p:sp>
        <p:nvSpPr>
          <p:cNvPr id="38" name="Rectangle 37">
            <a:extLst>
              <a:ext uri="{FF2B5EF4-FFF2-40B4-BE49-F238E27FC236}">
                <a16:creationId xmlns:a16="http://schemas.microsoft.com/office/drawing/2014/main" id="{D90AC62B-F86D-6B15-66BE-764310312B3B}"/>
              </a:ext>
            </a:extLst>
          </p:cNvPr>
          <p:cNvSpPr/>
          <p:nvPr/>
        </p:nvSpPr>
        <p:spPr>
          <a:xfrm flipH="1">
            <a:off x="7255656" y="1069101"/>
            <a:ext cx="3012805" cy="579173"/>
          </a:xfrm>
          <a:prstGeom prst="rect">
            <a:avLst/>
          </a:prstGeom>
          <a:solidFill>
            <a:schemeClr val="accent3"/>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 name="Content Placeholder 2">
            <a:extLst>
              <a:ext uri="{FF2B5EF4-FFF2-40B4-BE49-F238E27FC236}">
                <a16:creationId xmlns:a16="http://schemas.microsoft.com/office/drawing/2014/main" id="{7621CCBC-B1E7-83A9-A367-8F9E49CC0348}"/>
              </a:ext>
            </a:extLst>
          </p:cNvPr>
          <p:cNvSpPr txBox="1">
            <a:spLocks/>
          </p:cNvSpPr>
          <p:nvPr/>
        </p:nvSpPr>
        <p:spPr>
          <a:xfrm>
            <a:off x="7280880" y="1192480"/>
            <a:ext cx="2826429" cy="316031"/>
          </a:xfrm>
          <a:prstGeom prst="rect">
            <a:avLst/>
          </a:prstGeom>
          <a:solidFill>
            <a:schemeClr val="accent3"/>
          </a:solidFill>
        </p:spPr>
        <p:txBody>
          <a:bodyPr lIns="91440" tIns="45720" rIns="91440" bIns="45720" anchor="t">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ea typeface="+mn-lt"/>
                <a:cs typeface="+mn-lt"/>
              </a:rPr>
              <a:t>Complete 540 – Phase 2 - 2028</a:t>
            </a:r>
            <a:endParaRPr lang="en-US" sz="1400">
              <a:solidFill>
                <a:schemeClr val="bg1"/>
              </a:solidFill>
              <a:latin typeface="TransportNewLight_gdi"/>
              <a:ea typeface="+mn-lt"/>
              <a:cs typeface="+mn-lt"/>
            </a:endParaRPr>
          </a:p>
          <a:p>
            <a:pPr marL="0" indent="0" algn="ctr">
              <a:buNone/>
            </a:pPr>
            <a:endParaRPr lang="en-US" sz="1400" b="1">
              <a:solidFill>
                <a:schemeClr val="bg1"/>
              </a:solidFill>
              <a:latin typeface="TransportNewLight_gdi" pitchFamily="2" charset="77"/>
            </a:endParaRPr>
          </a:p>
          <a:p>
            <a:endParaRPr lang="en-US" sz="1400">
              <a:solidFill>
                <a:srgbClr val="082940"/>
              </a:solidFill>
              <a:latin typeface="TransportNewLight_gdi" pitchFamily="2" charset="77"/>
            </a:endParaRPr>
          </a:p>
        </p:txBody>
      </p:sp>
      <p:grpSp>
        <p:nvGrpSpPr>
          <p:cNvPr id="62" name="Group 61">
            <a:extLst>
              <a:ext uri="{FF2B5EF4-FFF2-40B4-BE49-F238E27FC236}">
                <a16:creationId xmlns:a16="http://schemas.microsoft.com/office/drawing/2014/main" id="{D320E9C0-D6C7-8459-191C-7AFC7BA2921B}"/>
              </a:ext>
            </a:extLst>
          </p:cNvPr>
          <p:cNvGrpSpPr/>
          <p:nvPr/>
        </p:nvGrpSpPr>
        <p:grpSpPr>
          <a:xfrm>
            <a:off x="4261960" y="5709650"/>
            <a:ext cx="2993696" cy="599657"/>
            <a:chOff x="9095246" y="3533279"/>
            <a:chExt cx="2993696" cy="599657"/>
          </a:xfrm>
        </p:grpSpPr>
        <p:sp>
          <p:nvSpPr>
            <p:cNvPr id="52" name="Rectangle 51">
              <a:extLst>
                <a:ext uri="{FF2B5EF4-FFF2-40B4-BE49-F238E27FC236}">
                  <a16:creationId xmlns:a16="http://schemas.microsoft.com/office/drawing/2014/main" id="{73D08D84-F856-9B12-E0A0-F74264D8EEC6}"/>
                </a:ext>
              </a:extLst>
            </p:cNvPr>
            <p:cNvSpPr/>
            <p:nvPr/>
          </p:nvSpPr>
          <p:spPr>
            <a:xfrm flipH="1">
              <a:off x="9108912" y="3533279"/>
              <a:ext cx="2980030" cy="599657"/>
            </a:xfrm>
            <a:prstGeom prst="rect">
              <a:avLst/>
            </a:prstGeom>
            <a:solidFill>
              <a:srgbClr val="082940"/>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6" name="Oval 55">
              <a:extLst>
                <a:ext uri="{FF2B5EF4-FFF2-40B4-BE49-F238E27FC236}">
                  <a16:creationId xmlns:a16="http://schemas.microsoft.com/office/drawing/2014/main" id="{B24CFA34-FF67-06A5-8580-9DCDDB9C2F87}"/>
                </a:ext>
              </a:extLst>
            </p:cNvPr>
            <p:cNvSpPr/>
            <p:nvPr/>
          </p:nvSpPr>
          <p:spPr>
            <a:xfrm>
              <a:off x="11466502" y="3617076"/>
              <a:ext cx="432063" cy="432063"/>
            </a:xfrm>
            <a:prstGeom prst="ellipse">
              <a:avLst/>
            </a:prstGeom>
            <a:solidFill>
              <a:schemeClr val="bg1">
                <a:lumMod val="95000"/>
              </a:schemeClr>
            </a:solidFill>
            <a:ln w="635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9" name="Content Placeholder 2">
              <a:extLst>
                <a:ext uri="{FF2B5EF4-FFF2-40B4-BE49-F238E27FC236}">
                  <a16:creationId xmlns:a16="http://schemas.microsoft.com/office/drawing/2014/main" id="{887F353A-61F4-6187-F16C-0088D797E9AA}"/>
                </a:ext>
              </a:extLst>
            </p:cNvPr>
            <p:cNvSpPr txBox="1">
              <a:spLocks/>
            </p:cNvSpPr>
            <p:nvPr/>
          </p:nvSpPr>
          <p:spPr>
            <a:xfrm>
              <a:off x="9095246" y="3673044"/>
              <a:ext cx="2980030" cy="320127"/>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rPr>
                <a:t>U.S. 74 Express Lanes   </a:t>
              </a:r>
              <a:r>
                <a:rPr lang="en-US" sz="1400" b="1">
                  <a:solidFill>
                    <a:srgbClr val="082940"/>
                  </a:solidFill>
                  <a:latin typeface="TransportNewLight_gdi"/>
                </a:rPr>
                <a:t>EL</a:t>
              </a:r>
              <a:endParaRPr lang="en-US" sz="1400">
                <a:solidFill>
                  <a:srgbClr val="082940"/>
                </a:solidFill>
                <a:latin typeface="TransportNewLight_gdi"/>
              </a:endParaRPr>
            </a:p>
          </p:txBody>
        </p:sp>
      </p:grpSp>
      <p:sp>
        <p:nvSpPr>
          <p:cNvPr id="60" name="Content Placeholder 2">
            <a:extLst>
              <a:ext uri="{FF2B5EF4-FFF2-40B4-BE49-F238E27FC236}">
                <a16:creationId xmlns:a16="http://schemas.microsoft.com/office/drawing/2014/main" id="{4C3A1668-4ECB-D050-8EF4-83F7BA597BA7}"/>
              </a:ext>
            </a:extLst>
          </p:cNvPr>
          <p:cNvSpPr txBox="1">
            <a:spLocks/>
          </p:cNvSpPr>
          <p:nvPr/>
        </p:nvSpPr>
        <p:spPr>
          <a:xfrm>
            <a:off x="9118484" y="4422903"/>
            <a:ext cx="2966364" cy="320127"/>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a:solidFill>
                  <a:schemeClr val="bg1"/>
                </a:solidFill>
                <a:latin typeface="TransportNewLight_gdi" pitchFamily="2" charset="77"/>
              </a:rPr>
              <a:t>Cape Fear Memorial Bridge</a:t>
            </a:r>
            <a:endParaRPr lang="en-US" sz="1400">
              <a:solidFill>
                <a:srgbClr val="082940"/>
              </a:solidFill>
              <a:latin typeface="TransportNewLight_gdi" pitchFamily="2" charset="77"/>
            </a:endParaRPr>
          </a:p>
          <a:p>
            <a:pPr marL="0" indent="0">
              <a:buNone/>
            </a:pPr>
            <a:endParaRPr lang="en-US" sz="1400">
              <a:solidFill>
                <a:srgbClr val="082940"/>
              </a:solidFill>
              <a:latin typeface="TransportNewLight_gdi" pitchFamily="2" charset="77"/>
            </a:endParaRPr>
          </a:p>
          <a:p>
            <a:pPr marL="0" indent="0">
              <a:buNone/>
            </a:pPr>
            <a:endParaRPr lang="en-US" sz="1400">
              <a:solidFill>
                <a:srgbClr val="082940"/>
              </a:solidFill>
              <a:latin typeface="TransportNewLight_gdi" pitchFamily="2" charset="77"/>
            </a:endParaRPr>
          </a:p>
          <a:p>
            <a:endParaRPr lang="en-US" sz="1400">
              <a:solidFill>
                <a:srgbClr val="082940"/>
              </a:solidFill>
              <a:latin typeface="TransportNewLight_gdi" pitchFamily="2" charset="77"/>
            </a:endParaRPr>
          </a:p>
        </p:txBody>
      </p:sp>
      <p:cxnSp>
        <p:nvCxnSpPr>
          <p:cNvPr id="61" name="Straight Connector 60">
            <a:extLst>
              <a:ext uri="{FF2B5EF4-FFF2-40B4-BE49-F238E27FC236}">
                <a16:creationId xmlns:a16="http://schemas.microsoft.com/office/drawing/2014/main" id="{302E3ECA-CEF9-1061-572E-CEA07AA9AF6E}"/>
              </a:ext>
            </a:extLst>
          </p:cNvPr>
          <p:cNvCxnSpPr>
            <a:cxnSpLocks/>
          </p:cNvCxnSpPr>
          <p:nvPr/>
        </p:nvCxnSpPr>
        <p:spPr>
          <a:xfrm>
            <a:off x="5726820" y="1646402"/>
            <a:ext cx="1761436" cy="737660"/>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5E540AA5-F69A-62A6-196E-CD14AE4DADF4}"/>
              </a:ext>
            </a:extLst>
          </p:cNvPr>
          <p:cNvCxnSpPr>
            <a:cxnSpLocks/>
          </p:cNvCxnSpPr>
          <p:nvPr/>
        </p:nvCxnSpPr>
        <p:spPr>
          <a:xfrm flipH="1">
            <a:off x="7729965" y="1548080"/>
            <a:ext cx="704823" cy="872852"/>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794282A4-2DCE-A011-FF2A-8558639C5EC4}"/>
              </a:ext>
            </a:extLst>
          </p:cNvPr>
          <p:cNvCxnSpPr>
            <a:cxnSpLocks/>
            <a:stCxn id="52" idx="0"/>
            <a:endCxn id="12" idx="4"/>
          </p:cNvCxnSpPr>
          <p:nvPr/>
        </p:nvCxnSpPr>
        <p:spPr>
          <a:xfrm flipH="1" flipV="1">
            <a:off x="5155403" y="3615357"/>
            <a:ext cx="610238" cy="2094293"/>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1095AFCE-7A12-D2F0-8110-E6484C87C014}"/>
              </a:ext>
            </a:extLst>
          </p:cNvPr>
          <p:cNvCxnSpPr>
            <a:cxnSpLocks/>
            <a:endCxn id="12" idx="6"/>
          </p:cNvCxnSpPr>
          <p:nvPr/>
        </p:nvCxnSpPr>
        <p:spPr>
          <a:xfrm flipH="1" flipV="1">
            <a:off x="5290870" y="3479890"/>
            <a:ext cx="1454372" cy="1881457"/>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DB40B39C-3AE7-8FF8-7FCB-0D67F5923773}"/>
              </a:ext>
            </a:extLst>
          </p:cNvPr>
          <p:cNvSpPr txBox="1"/>
          <p:nvPr/>
        </p:nvSpPr>
        <p:spPr>
          <a:xfrm flipH="1">
            <a:off x="6486013" y="4445819"/>
            <a:ext cx="202381" cy="70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cxnSp>
        <p:nvCxnSpPr>
          <p:cNvPr id="42" name="Straight Connector 41">
            <a:extLst>
              <a:ext uri="{FF2B5EF4-FFF2-40B4-BE49-F238E27FC236}">
                <a16:creationId xmlns:a16="http://schemas.microsoft.com/office/drawing/2014/main" id="{D7DDB850-BE18-B229-A504-2F93E768BAF0}"/>
              </a:ext>
            </a:extLst>
          </p:cNvPr>
          <p:cNvCxnSpPr>
            <a:cxnSpLocks/>
            <a:stCxn id="25" idx="1"/>
            <a:endCxn id="12" idx="4"/>
          </p:cNvCxnSpPr>
          <p:nvPr/>
        </p:nvCxnSpPr>
        <p:spPr>
          <a:xfrm flipV="1">
            <a:off x="3684095" y="3615357"/>
            <a:ext cx="1471308" cy="1782719"/>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50" name="Rectangle 49">
            <a:extLst>
              <a:ext uri="{FF2B5EF4-FFF2-40B4-BE49-F238E27FC236}">
                <a16:creationId xmlns:a16="http://schemas.microsoft.com/office/drawing/2014/main" id="{D770AC56-64DD-50DE-05E8-BCF6645A49CB}"/>
              </a:ext>
            </a:extLst>
          </p:cNvPr>
          <p:cNvSpPr/>
          <p:nvPr/>
        </p:nvSpPr>
        <p:spPr>
          <a:xfrm flipH="1">
            <a:off x="6737789" y="5026196"/>
            <a:ext cx="3102819" cy="599657"/>
          </a:xfrm>
          <a:prstGeom prst="rect">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3" name="Oval 52">
            <a:extLst>
              <a:ext uri="{FF2B5EF4-FFF2-40B4-BE49-F238E27FC236}">
                <a16:creationId xmlns:a16="http://schemas.microsoft.com/office/drawing/2014/main" id="{80E2901C-F844-ABD8-CAC4-DD9AEBB05558}"/>
              </a:ext>
            </a:extLst>
          </p:cNvPr>
          <p:cNvSpPr/>
          <p:nvPr/>
        </p:nvSpPr>
        <p:spPr>
          <a:xfrm>
            <a:off x="9259435" y="5109992"/>
            <a:ext cx="432063" cy="432063"/>
          </a:xfrm>
          <a:prstGeom prst="ellipse">
            <a:avLst/>
          </a:prstGeom>
          <a:solidFill>
            <a:schemeClr val="bg1">
              <a:lumMod val="95000"/>
            </a:schemeClr>
          </a:solidFill>
          <a:ln w="63500">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5" name="Content Placeholder 2">
            <a:extLst>
              <a:ext uri="{FF2B5EF4-FFF2-40B4-BE49-F238E27FC236}">
                <a16:creationId xmlns:a16="http://schemas.microsoft.com/office/drawing/2014/main" id="{373ADCD5-FFA6-FF7A-897F-B0426AD12D3B}"/>
              </a:ext>
            </a:extLst>
          </p:cNvPr>
          <p:cNvSpPr txBox="1">
            <a:spLocks/>
          </p:cNvSpPr>
          <p:nvPr/>
        </p:nvSpPr>
        <p:spPr>
          <a:xfrm>
            <a:off x="6816271" y="5165961"/>
            <a:ext cx="2887882" cy="320127"/>
          </a:xfrm>
          <a:prstGeom prst="rect">
            <a:avLst/>
          </a:prstGeom>
        </p:spPr>
        <p:txBody>
          <a:bodyPr lIns="91440" tIns="45720" rIns="91440" bIns="45720" anchor="t">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TransportNewLight_gdi"/>
              </a:rPr>
              <a:t>I-485 Express Lanes – 2026  </a:t>
            </a:r>
            <a:r>
              <a:rPr lang="en-US" sz="1400" b="1">
                <a:latin typeface="TransportNewLight_gdi"/>
              </a:rPr>
              <a:t>EL</a:t>
            </a:r>
            <a:endParaRPr lang="en-US" sz="1400">
              <a:latin typeface="TransportNewLight_gdi"/>
            </a:endParaRPr>
          </a:p>
          <a:p>
            <a:endParaRPr lang="en-US" sz="1400">
              <a:solidFill>
                <a:schemeClr val="tx1"/>
              </a:solidFill>
              <a:latin typeface="TransportNewLight_gdi" pitchFamily="2" charset="77"/>
            </a:endParaRPr>
          </a:p>
        </p:txBody>
      </p:sp>
      <p:sp>
        <p:nvSpPr>
          <p:cNvPr id="67" name="Rectangle 66">
            <a:extLst>
              <a:ext uri="{FF2B5EF4-FFF2-40B4-BE49-F238E27FC236}">
                <a16:creationId xmlns:a16="http://schemas.microsoft.com/office/drawing/2014/main" id="{61EFDB9A-BCC9-1C0B-ADF8-9053B192FFA9}"/>
              </a:ext>
            </a:extLst>
          </p:cNvPr>
          <p:cNvSpPr/>
          <p:nvPr/>
        </p:nvSpPr>
        <p:spPr>
          <a:xfrm flipH="1">
            <a:off x="167122" y="3641612"/>
            <a:ext cx="2373709" cy="575077"/>
          </a:xfrm>
          <a:prstGeom prst="rect">
            <a:avLst/>
          </a:prstGeom>
          <a:solidFill>
            <a:schemeClr val="tx1"/>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t>I-485 West EL</a:t>
            </a:r>
          </a:p>
        </p:txBody>
      </p:sp>
      <p:cxnSp>
        <p:nvCxnSpPr>
          <p:cNvPr id="68" name="Straight Connector 67">
            <a:extLst>
              <a:ext uri="{FF2B5EF4-FFF2-40B4-BE49-F238E27FC236}">
                <a16:creationId xmlns:a16="http://schemas.microsoft.com/office/drawing/2014/main" id="{88E64F48-960A-A3F4-EB6D-FAEB0FDC7957}"/>
              </a:ext>
            </a:extLst>
          </p:cNvPr>
          <p:cNvCxnSpPr>
            <a:cxnSpLocks/>
            <a:stCxn id="12" idx="2"/>
          </p:cNvCxnSpPr>
          <p:nvPr/>
        </p:nvCxnSpPr>
        <p:spPr>
          <a:xfrm flipH="1">
            <a:off x="2426855" y="3479890"/>
            <a:ext cx="2593081" cy="359379"/>
          </a:xfrm>
          <a:prstGeom prst="line">
            <a:avLst/>
          </a:prstGeom>
          <a:ln w="25400">
            <a:solidFill>
              <a:srgbClr val="082940"/>
            </a:solidFill>
          </a:ln>
          <a:effectLst/>
        </p:spPr>
        <p:style>
          <a:lnRef idx="2">
            <a:schemeClr val="accent1"/>
          </a:lnRef>
          <a:fillRef idx="0">
            <a:schemeClr val="accent1"/>
          </a:fillRef>
          <a:effectRef idx="1">
            <a:schemeClr val="accent1"/>
          </a:effectRef>
          <a:fontRef idx="minor">
            <a:schemeClr val="tx1"/>
          </a:fontRef>
        </p:style>
      </p:cxnSp>
      <p:sp>
        <p:nvSpPr>
          <p:cNvPr id="9" name="Slide Number Placeholder 4">
            <a:extLst>
              <a:ext uri="{FF2B5EF4-FFF2-40B4-BE49-F238E27FC236}">
                <a16:creationId xmlns:a16="http://schemas.microsoft.com/office/drawing/2014/main" id="{5FA418C9-AF2C-5B3E-6E01-FAF2B578C30B}"/>
              </a:ext>
            </a:extLst>
          </p:cNvPr>
          <p:cNvSpPr>
            <a:spLocks noGrp="1"/>
          </p:cNvSpPr>
          <p:nvPr>
            <p:ph type="sldNum" sz="quarter" idx="4"/>
          </p:nvPr>
        </p:nvSpPr>
        <p:spPr>
          <a:xfrm>
            <a:off x="11141765" y="6494749"/>
            <a:ext cx="528151"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1"/>
                </a:solidFill>
                <a:latin typeface="TransportNewMedium_gd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1AF279C-F903-5C4F-9E12-139067057548}" type="slidenum">
              <a:rPr lang="en-US" smtClean="0"/>
              <a:pPr/>
              <a:t>9</a:t>
            </a:fld>
            <a:endParaRPr lang="en-US"/>
          </a:p>
        </p:txBody>
      </p:sp>
    </p:spTree>
    <p:extLst>
      <p:ext uri="{BB962C8B-B14F-4D97-AF65-F5344CB8AC3E}">
        <p14:creationId xmlns:p14="http://schemas.microsoft.com/office/powerpoint/2010/main" val="2012375133"/>
      </p:ext>
    </p:extLst>
  </p:cSld>
  <p:clrMapOvr>
    <a:masterClrMapping/>
  </p:clrMapOvr>
</p:sld>
</file>

<file path=ppt/theme/theme1.xml><?xml version="1.0" encoding="utf-8"?>
<a:theme xmlns:a="http://schemas.openxmlformats.org/drawingml/2006/main" name="NCTA Theme">
  <a:themeElements>
    <a:clrScheme name="NCTA Color Scheme">
      <a:dk1>
        <a:srgbClr val="08293F"/>
      </a:dk1>
      <a:lt1>
        <a:srgbClr val="FFFFFF"/>
      </a:lt1>
      <a:dk2>
        <a:srgbClr val="163C66"/>
      </a:dk2>
      <a:lt2>
        <a:srgbClr val="F1F3F3"/>
      </a:lt2>
      <a:accent1>
        <a:srgbClr val="3F76AB"/>
      </a:accent1>
      <a:accent2>
        <a:srgbClr val="6CA5D9"/>
      </a:accent2>
      <a:accent3>
        <a:srgbClr val="409155"/>
      </a:accent3>
      <a:accent4>
        <a:srgbClr val="146E38"/>
      </a:accent4>
      <a:accent5>
        <a:srgbClr val="8FC051"/>
      </a:accent5>
      <a:accent6>
        <a:srgbClr val="BFBFBF"/>
      </a:accent6>
      <a:hlink>
        <a:srgbClr val="3F76AB"/>
      </a:hlink>
      <a:folHlink>
        <a:srgbClr val="3F76AB"/>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7ef604a7-ebc4-47af-96e9-7f1ad444f50a"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54BD6FB9E9A72C4F99177F859EE5BB3F" ma:contentTypeVersion="50" ma:contentTypeDescription="Create a new document." ma:contentTypeScope="" ma:versionID="aea3d2e228e5d4c91742355181cab9e4">
  <xsd:schema xmlns:xsd="http://www.w3.org/2001/XMLSchema" xmlns:xs="http://www.w3.org/2001/XMLSchema" xmlns:p="http://schemas.microsoft.com/office/2006/metadata/properties" xmlns:ns1="http://schemas.microsoft.com/sharepoint/v3" xmlns:ns2="b53b63e5-77a1-43cd-8f8e-c7f49c4831bd" xmlns:ns3="16f00c2e-ac5c-418b-9f13-a0771dbd417d" targetNamespace="http://schemas.microsoft.com/office/2006/metadata/properties" ma:root="true" ma:fieldsID="892558710d3ad79b43f84eebb98e037a" ns1:_="" ns2:_="" ns3:_="">
    <xsd:import namespace="http://schemas.microsoft.com/sharepoint/v3"/>
    <xsd:import namespace="b53b63e5-77a1-43cd-8f8e-c7f49c4831bd"/>
    <xsd:import namespace="16f00c2e-ac5c-418b-9f13-a0771dbd417d"/>
    <xsd:element name="properties">
      <xsd:complexType>
        <xsd:sequence>
          <xsd:element name="documentManagement">
            <xsd:complexType>
              <xsd:all>
                <xsd:element ref="ns2:Procurement_x0020_Name"/>
                <xsd:element ref="ns2:Type_x0020_of_x0020_Document"/>
                <xsd:element ref="ns3:_dlc_DocId" minOccurs="0"/>
                <xsd:element ref="ns3:_dlc_DocIdUrl" minOccurs="0"/>
                <xsd:element ref="ns3:_dlc_DocIdPersistId" minOccurs="0"/>
                <xsd:element ref="ns1:URL"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13"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53b63e5-77a1-43cd-8f8e-c7f49c4831bd" elementFormDefault="qualified">
    <xsd:import namespace="http://schemas.microsoft.com/office/2006/documentManagement/types"/>
    <xsd:import namespace="http://schemas.microsoft.com/office/infopath/2007/PartnerControls"/>
    <xsd:element name="Procurement_x0020_Name" ma:index="8" ma:displayName="Procurement Name" ma:format="Dropdown" ma:internalName="Procurement_x0020_Name">
      <xsd:simpleType>
        <xsd:restriction base="dms:Choice">
          <xsd:enumeration value="AVI Readers and Transponders"/>
          <xsd:enumeration value="Back Office System"/>
          <xsd:enumeration value="Customer Service Operations"/>
          <xsd:enumeration value="HOV Declaration Application"/>
          <xsd:enumeration value="Roadside Toll Collection System"/>
          <xsd:enumeration value="Roadside Toll Collection System 2017"/>
          <xsd:enumeration value="E-ZPass Transponder"/>
          <xsd:enumeration value="I-485 Express Lanes RTCS"/>
          <xsd:enumeration value="E-ZPass Next Generation ETC Equipment and Services"/>
          <xsd:enumeration value="Wrong Way Driver RFI"/>
          <xsd:enumeration value="Statewide Roadside Toll Collection System"/>
          <xsd:enumeration value="WWDDNS"/>
          <xsd:enumeration value="Transponder Management &amp; Fulfillment"/>
          <xsd:enumeration value="Investment Banking Services"/>
          <xsd:enumeration value="Bond Counsel"/>
          <xsd:enumeration value="Digital Transformation &amp; Modernization"/>
          <xsd:enumeration value="Marketing and Communications"/>
          <xsd:enumeration value="Customer Contact Technology RFI"/>
          <xsd:enumeration value="Next Generation RTCS RFI"/>
          <xsd:enumeration value="Facilities Management RFP"/>
          <xsd:enumeration value="C540P2RFP"/>
          <xsd:enumeration value="CSCOpsRFP"/>
          <xsd:enumeration value="MonroeRFP"/>
        </xsd:restriction>
      </xsd:simpleType>
    </xsd:element>
    <xsd:element name="Type_x0020_of_x0020_Document" ma:index="9" ma:displayName="Type of Document" ma:description="This will be what tab the document will go under." ma:format="Dropdown" ma:internalName="Type_x0020_of_x0020_Document">
      <xsd:simpleType>
        <xsd:restriction base="dms:Choice">
          <xsd:enumeration value="RFP &amp; Addendums"/>
          <xsd:enumeration value="Exhibits"/>
          <xsd:enumeration value="Appendices"/>
          <xsd:enumeration value="Attachments"/>
          <xsd:enumeration value="Other Documents"/>
        </xsd:restriction>
      </xsd:simpleType>
    </xsd:element>
  </xsd:schema>
  <xsd:schema xmlns:xsd="http://www.w3.org/2001/XMLSchema" xmlns:xs="http://www.w3.org/2001/XMLSchema" xmlns:dms="http://schemas.microsoft.com/office/2006/documentManagement/types" xmlns:pc="http://schemas.microsoft.com/office/infopath/2007/PartnerControls" targetNamespace="16f00c2e-ac5c-418b-9f13-a0771dbd417d"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file>

<file path=customXml/item4.xml><?xml version="1.0" encoding="utf-8"?>
<p:properties xmlns:p="http://schemas.microsoft.com/office/2006/metadata/properties" xmlns:xsi="http://www.w3.org/2001/XMLSchema-instance" xmlns:pc="http://schemas.microsoft.com/office/infopath/2007/PartnerControls">
  <documentManagement>
    <Type_x0020_of_x0020_Document xmlns="b53b63e5-77a1-43cd-8f8e-c7f49c4831bd">Other Documents</Type_x0020_of_x0020_Document>
    <URL xmlns="http://schemas.microsoft.com/sharepoint/v3">
      <Url xsi:nil="true"/>
      <Description xsi:nil="true"/>
    </URL>
    <Procurement_x0020_Name xmlns="b53b63e5-77a1-43cd-8f8e-c7f49c4831bd">CSCOpsRFP</Procurement_x0020_Nam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75764-5BB0-45BC-8BD3-C7F40AC6C60D}">
  <ds:schemaRefs>
    <ds:schemaRef ds:uri="Microsoft.SharePoint.Taxonomy.ContentTypeSync"/>
  </ds:schemaRefs>
</ds:datastoreItem>
</file>

<file path=customXml/itemProps2.xml><?xml version="1.0" encoding="utf-8"?>
<ds:datastoreItem xmlns:ds="http://schemas.openxmlformats.org/officeDocument/2006/customXml" ds:itemID="{05E4D138-00DF-4B51-8A5A-DBC86E2274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53b63e5-77a1-43cd-8f8e-c7f49c4831bd"/>
    <ds:schemaRef ds:uri="16f00c2e-ac5c-418b-9f13-a0771dbd41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FF1EBF-1A9B-4738-8B7B-054F1F540349}">
  <ds:schemaRefs>
    <ds:schemaRef ds:uri="http://schemas.microsoft.com/sharepoint/events"/>
  </ds:schemaRefs>
</ds:datastoreItem>
</file>

<file path=customXml/itemProps4.xml><?xml version="1.0" encoding="utf-8"?>
<ds:datastoreItem xmlns:ds="http://schemas.openxmlformats.org/officeDocument/2006/customXml" ds:itemID="{66CFB549-5A34-4725-89E2-DDBB374881C3}">
  <ds:schemaRefs>
    <ds:schemaRef ds:uri="3e6d7099-0bdd-40b8-be97-545d14390d0c"/>
    <ds:schemaRef ds:uri="f911974e-8ffa-4330-bf94-9f82e4fca69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b53b63e5-77a1-43cd-8f8e-c7f49c4831bd"/>
  </ds:schemaRefs>
</ds:datastoreItem>
</file>

<file path=customXml/itemProps5.xml><?xml version="1.0" encoding="utf-8"?>
<ds:datastoreItem xmlns:ds="http://schemas.openxmlformats.org/officeDocument/2006/customXml" ds:itemID="{C17526FD-259B-452B-AE6E-1E5E4BBB91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2722</Words>
  <Application>Microsoft Office PowerPoint</Application>
  <PresentationFormat>Widescreen</PresentationFormat>
  <Paragraphs>352</Paragraphs>
  <Slides>36</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TransportNewMedium_gdi</vt:lpstr>
      <vt:lpstr>TransportNewLight_gdi</vt:lpstr>
      <vt:lpstr>Calibri</vt:lpstr>
      <vt:lpstr>Wingdings</vt:lpstr>
      <vt:lpstr>Times New Roman</vt:lpstr>
      <vt:lpstr>TransportNewLight_gdi</vt:lpstr>
      <vt:lpstr>Corbel</vt:lpstr>
      <vt:lpstr>Arial</vt:lpstr>
      <vt:lpstr>NCTA Theme</vt:lpstr>
      <vt:lpstr>CSC Operations Staffing &amp; Customer Contact Technology RFP</vt:lpstr>
      <vt:lpstr>One person by company to add your Firm Name to the Microsoft Teams meeting chat so your firm can be counted present   </vt:lpstr>
      <vt:lpstr>Welcome and Introductions</vt:lpstr>
      <vt:lpstr>NCTA Staff Meeting Introductions</vt:lpstr>
      <vt:lpstr>Pre-Proposal Meeting Details</vt:lpstr>
      <vt:lpstr>Agenda</vt:lpstr>
      <vt:lpstr>Project Introduction &amp; Procurement Goals</vt:lpstr>
      <vt:lpstr>PowerPoint Presentation</vt:lpstr>
      <vt:lpstr>NCTA Toll Facilities</vt:lpstr>
      <vt:lpstr>NC Quick Pass Customer Service Centers and Walk-In Centers</vt:lpstr>
      <vt:lpstr>CSC Operations Staffing &amp; Customer Contact Technology Project Goals</vt:lpstr>
      <vt:lpstr>Overview of Procurement Process</vt:lpstr>
      <vt:lpstr>RFP Content</vt:lpstr>
      <vt:lpstr>RFP Materials </vt:lpstr>
      <vt:lpstr>Procurement Schedule</vt:lpstr>
      <vt:lpstr>Proposer Questions</vt:lpstr>
      <vt:lpstr>Technical Proposal Submittal and Evaluation</vt:lpstr>
      <vt:lpstr>Price Proposal Submittal and Evaluation </vt:lpstr>
      <vt:lpstr>Technical Proposal Preliminary Scoring</vt:lpstr>
      <vt:lpstr>Proposer Shortlisting </vt:lpstr>
      <vt:lpstr>Use Case Demonstrations &amp; Final Evaluation</vt:lpstr>
      <vt:lpstr>Submittal Delivery</vt:lpstr>
      <vt:lpstr>Non-Solicitation Provision</vt:lpstr>
      <vt:lpstr>Scope of Work &amp; Requirements Overview</vt:lpstr>
      <vt:lpstr>Scope of Work Requirements</vt:lpstr>
      <vt:lpstr>Scope of Work</vt:lpstr>
      <vt:lpstr>Attachments</vt:lpstr>
      <vt:lpstr>Attachments (Cont.)</vt:lpstr>
      <vt:lpstr>Diagram of NCTA’s Systems (NTP1) </vt:lpstr>
      <vt:lpstr>Diagram of NCTA’s Systems (NTP2)</vt:lpstr>
      <vt:lpstr>Project Timeline</vt:lpstr>
      <vt:lpstr>Project Milestone Schedule – Notice to Proceed (NTP) 1</vt:lpstr>
      <vt:lpstr>Project Milestone Schedule – Notice to Proceed (NTP) 2</vt:lpstr>
      <vt:lpstr>Contract Term</vt:lpstr>
      <vt:lpstr>Questions &amp; Answers  Please post your questions in the chat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Mandatory Pre-Proposal Meeting Presentation </dc:title>
  <dc:creator>Sanders, Katie L</dc:creator>
  <cp:lastModifiedBy>Davis, Elizabeth N</cp:lastModifiedBy>
  <cp:revision>1</cp:revision>
  <cp:lastPrinted>2020-02-14T15:01:55Z</cp:lastPrinted>
  <dcterms:created xsi:type="dcterms:W3CDTF">2020-02-14T14:05:45Z</dcterms:created>
  <dcterms:modified xsi:type="dcterms:W3CDTF">2026-06-19T18:30:43Z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0x01010054BD6FB9E9A72C4F99177F859EE5BB3F</vt:lpwstr>
  </property>
  <property fmtid="{D5CDD505-2E9C-101B-9397-08002B2CF9AE}" pid="3" name="MediaServiceImageTags">
    <vt:lpwstr/>
  </property>
  <property fmtid="{D5CDD505-2E9C-101B-9397-08002B2CF9AE}" pid="4" name="Order">
    <vt:r8>46100</vt:r8>
  </property>
</Properties>
</file>